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FC11-5146-4725-AF45-10E213E7FAEF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881B-FAF3-4115-B305-07695DAD3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NSM tertiary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 userDrawn="1"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382" y="289970"/>
            <a:ext cx="83106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33400" y="12461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</a:rPr>
              <a:t>Research in Education</a:t>
            </a:r>
            <a:endParaRPr lang="en-U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5449" y="333497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Faculty Development Workshop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March 8,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2013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6641" y="4620985"/>
            <a:ext cx="5157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Donna L. Pattison, 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PhD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Instructional Professor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Department of Biology &amp; Biochemistry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9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328" y="1761565"/>
            <a:ext cx="8516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1) How </a:t>
            </a:r>
            <a:r>
              <a:rPr lang="en-US" sz="3600" dirty="0" smtClean="0"/>
              <a:t>do we know </a:t>
            </a:r>
            <a:r>
              <a:rPr lang="en-US" sz="3600" dirty="0" smtClean="0"/>
              <a:t>if </a:t>
            </a:r>
            <a:r>
              <a:rPr lang="en-US" sz="3600" dirty="0" smtClean="0"/>
              <a:t>we are effective instructors?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2) How </a:t>
            </a:r>
            <a:r>
              <a:rPr lang="en-US" sz="3600" dirty="0" smtClean="0"/>
              <a:t>do we know if a specific teaching method or activity is effective?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03292" y="206189"/>
            <a:ext cx="54505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Discussion:</a:t>
            </a:r>
            <a:endParaRPr lang="en-US" sz="4400" b="1" dirty="0"/>
          </a:p>
        </p:txBody>
      </p:sp>
      <p:pic>
        <p:nvPicPr>
          <p:cNvPr id="1030" name="Picture 6" descr="C:\Users\Donna\AppData\Local\Microsoft\Windows\Temporary Internet Files\Content.IE5\D7S9FDQG\discuss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472" y="4840941"/>
            <a:ext cx="2656181" cy="121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2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7130" y="138953"/>
            <a:ext cx="6096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How do we know in general if we are effective instructors?</a:t>
            </a:r>
            <a:endParaRPr lang="en-US" sz="1200" b="1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Evaluations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DFW rates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General student comments and feedback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How do we know if a specific teaching method or activity is effective?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Clickers?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Streaming?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Recitations?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Peer tutors?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Open inquiry lab?</a:t>
            </a:r>
          </a:p>
        </p:txBody>
      </p:sp>
    </p:spTree>
    <p:extLst>
      <p:ext uri="{BB962C8B-B14F-4D97-AF65-F5344CB8AC3E}">
        <p14:creationId xmlns:p14="http://schemas.microsoft.com/office/powerpoint/2010/main" val="190202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1694" y="150167"/>
            <a:ext cx="850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Experimental and Quasi Experimental Studies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9976" y="1653988"/>
            <a:ext cx="84447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 smtClean="0"/>
              <a:t>What </a:t>
            </a:r>
            <a:r>
              <a:rPr lang="en-US" sz="2800" dirty="0" smtClean="0"/>
              <a:t>are the characteristics of a true </a:t>
            </a:r>
            <a:r>
              <a:rPr lang="en-US" sz="2800" dirty="0" smtClean="0"/>
              <a:t>experimental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/>
              <a:t> study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pPr algn="ctr"/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514350" indent="-514350">
              <a:buAutoNum type="arabicParenR" startAt="2"/>
            </a:pPr>
            <a:r>
              <a:rPr lang="en-US" sz="2800" dirty="0" smtClean="0"/>
              <a:t>Why </a:t>
            </a:r>
            <a:r>
              <a:rPr lang="en-US" sz="2800" dirty="0" smtClean="0"/>
              <a:t>are many educational research studies “quasi</a:t>
            </a:r>
            <a:r>
              <a:rPr lang="en-US" sz="2800" dirty="0" smtClean="0"/>
              <a:t>”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/>
              <a:t> </a:t>
            </a:r>
            <a:r>
              <a:rPr lang="en-US" sz="2800" dirty="0" smtClean="0"/>
              <a:t>experimental rather than “purely” experimental?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1787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70847" y="667871"/>
            <a:ext cx="5410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Field Trip Survey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Which field trip did you attend? 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Was the field trip worth your time?  Please explain.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Would you recommend a field trip continue to be included as part of the BIOL1320 or BIOL1362 course in the future?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List at least one thing you learned on the field trip.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other kinds of field trips would you like to see offered in the future?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 Help future students and express your suggestions for improving this field trip in the future: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05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5853" y="59486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Likert</a:t>
            </a:r>
            <a:r>
              <a:rPr lang="en-US" sz="2800" b="1" dirty="0" smtClean="0"/>
              <a:t> Scales</a:t>
            </a:r>
            <a:endParaRPr lang="en-US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47" y="1387446"/>
            <a:ext cx="8758518" cy="288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00936" y="589550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  Mary Ochoa, UH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0723" y="4435152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five point or a four point scale?  Which should you chose?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790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7412" y="259792"/>
            <a:ext cx="4742329" cy="606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511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719" y="165556"/>
            <a:ext cx="8704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Literature Search / Places to Publish Your Own Research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70530" y="970746"/>
            <a:ext cx="624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Practice-Based Science Education Journals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Journal of College Science Teaching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American Biology Teacher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Journal of Chemical Education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Advances in Physiology Education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Biochemistry and Molecular Biology Education Journal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BioScene</a:t>
            </a:r>
            <a:r>
              <a:rPr lang="en-US" dirty="0" smtClean="0"/>
              <a:t> (history and philosophy of science)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Cell Biology Education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Journal of Undergraduate Neuroscience Education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Journal of Microbiology and Biology Education </a:t>
            </a:r>
          </a:p>
          <a:p>
            <a:endParaRPr lang="en-US" dirty="0" smtClean="0"/>
          </a:p>
          <a:p>
            <a:r>
              <a:rPr lang="en-US" b="1" u="sng" dirty="0" smtClean="0"/>
              <a:t>Theory- and Educational-Research Journals</a:t>
            </a:r>
          </a:p>
          <a:p>
            <a:r>
              <a:rPr lang="en-US" dirty="0" smtClean="0"/>
              <a:t>Journal of Research in Science Teaching</a:t>
            </a:r>
          </a:p>
          <a:p>
            <a:r>
              <a:rPr lang="en-US" dirty="0" smtClean="0"/>
              <a:t>Science Education</a:t>
            </a:r>
          </a:p>
          <a:p>
            <a:endParaRPr lang="en-US" dirty="0" smtClean="0"/>
          </a:p>
          <a:p>
            <a:r>
              <a:rPr lang="en-US" b="1" u="sng" dirty="0" smtClean="0"/>
              <a:t>Databases:</a:t>
            </a:r>
          </a:p>
          <a:p>
            <a:r>
              <a:rPr lang="en-US" dirty="0" smtClean="0"/>
              <a:t>ERIC:  Education Resources Information Center</a:t>
            </a:r>
          </a:p>
          <a:p>
            <a:r>
              <a:rPr lang="en-US" dirty="0" smtClean="0"/>
              <a:t>BIOSIS</a:t>
            </a:r>
          </a:p>
          <a:p>
            <a:r>
              <a:rPr lang="en-US" dirty="0" err="1" smtClean="0"/>
              <a:t>SciFinder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4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906" y="147917"/>
            <a:ext cx="8561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Professional Organizations and Conferences on Teaching in the Sciences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0636" y="1761566"/>
            <a:ext cx="81668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National Science Teachers Association/Society of College Science Teachers:  National and Regional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American Society of Microbiology Educator’s Conference (right before the main ASM Conference)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Association of Biology Laboratory Educators Conference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National Association of Biology Teachers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National Association of Researchers in Science Teaching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Society for the Advancement of Biology Education Research</a:t>
            </a:r>
          </a:p>
          <a:p>
            <a:r>
              <a:rPr lang="en-US" sz="2000" dirty="0" smtClean="0"/>
              <a:t>	(has a Biochemistry Division)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0522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385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Watts</dc:creator>
  <cp:lastModifiedBy>Donna</cp:lastModifiedBy>
  <cp:revision>48</cp:revision>
  <dcterms:created xsi:type="dcterms:W3CDTF">2011-10-03T13:05:40Z</dcterms:created>
  <dcterms:modified xsi:type="dcterms:W3CDTF">2015-07-19T23:36:56Z</dcterms:modified>
</cp:coreProperties>
</file>