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0" r:id="rId1"/>
  </p:sldMasterIdLst>
  <p:notesMasterIdLst>
    <p:notesMasterId r:id="rId28"/>
  </p:notesMasterIdLst>
  <p:sldIdLst>
    <p:sldId id="302" r:id="rId2"/>
    <p:sldId id="272" r:id="rId3"/>
    <p:sldId id="283" r:id="rId4"/>
    <p:sldId id="291" r:id="rId5"/>
    <p:sldId id="282" r:id="rId6"/>
    <p:sldId id="292" r:id="rId7"/>
    <p:sldId id="258" r:id="rId8"/>
    <p:sldId id="259" r:id="rId9"/>
    <p:sldId id="288" r:id="rId10"/>
    <p:sldId id="293" r:id="rId11"/>
    <p:sldId id="261" r:id="rId12"/>
    <p:sldId id="294" r:id="rId13"/>
    <p:sldId id="279" r:id="rId14"/>
    <p:sldId id="273" r:id="rId15"/>
    <p:sldId id="274" r:id="rId16"/>
    <p:sldId id="276" r:id="rId17"/>
    <p:sldId id="280" r:id="rId18"/>
    <p:sldId id="277" r:id="rId19"/>
    <p:sldId id="295" r:id="rId20"/>
    <p:sldId id="257" r:id="rId21"/>
    <p:sldId id="296" r:id="rId22"/>
    <p:sldId id="297" r:id="rId23"/>
    <p:sldId id="300" r:id="rId24"/>
    <p:sldId id="278" r:id="rId25"/>
    <p:sldId id="299" r:id="rId26"/>
    <p:sldId id="303"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Trebuchet MS" panose="020B0603020202020204" pitchFamily="34" charset="0"/>
      <p:regular r:id="rId33"/>
      <p:bold r:id="rId34"/>
      <p:italic r:id="rId35"/>
      <p:boldItalic r:id="rId36"/>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DE87A-F0ED-B342-DD5D-7624C261EA82}" v="37" dt="2022-10-20T21:40:57.176"/>
    <p1510:client id="{23EBED4B-851D-37F4-93B7-9CC9EE799F57}" v="84" dt="2022-10-20T22:44:09.765"/>
    <p1510:client id="{7FA61DC6-54CD-DE47-2519-5865683C32E0}" v="2" dt="2022-10-21T20:18:42.394"/>
    <p1510:client id="{845DB6E3-0FE2-C049-B3A0-DA79125379AA}" v="7" dt="2022-10-20T16:08:58.089"/>
    <p1510:client id="{B1179160-2593-09C6-891B-1B583027A540}" v="46" dt="2022-10-21T17:28:27.559"/>
    <p1510:client id="{B8069A74-F2D7-BD3B-1A04-A872A420009A}" v="79" dt="2022-10-21T15:24:23.464"/>
    <p1510:client id="{D95CA193-84B6-C03C-4865-9A0E26CF7EC7}" v="307" dt="2022-10-25T19:32:35.306"/>
    <p1510:client id="{F4E7F0C0-7EF3-4AAE-83D1-AA65CE1FD567}" v="75" dt="2022-10-21T17:51:03.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as-Rodriguez, Andrea" userId="S::aariasr2@cougarnet.uh.edu::d57f9f2c-cbb5-4ea5-8943-9c216fd79ca3" providerId="AD" clId="Web-{7FA61DC6-54CD-DE47-2519-5865683C32E0}"/>
    <pc:docChg chg="modSld">
      <pc:chgData name="Arias-Rodriguez, Andrea" userId="S::aariasr2@cougarnet.uh.edu::d57f9f2c-cbb5-4ea5-8943-9c216fd79ca3" providerId="AD" clId="Web-{7FA61DC6-54CD-DE47-2519-5865683C32E0}" dt="2022-10-21T20:18:42.394" v="1" actId="20577"/>
      <pc:docMkLst>
        <pc:docMk/>
      </pc:docMkLst>
      <pc:sldChg chg="modSp">
        <pc:chgData name="Arias-Rodriguez, Andrea" userId="S::aariasr2@cougarnet.uh.edu::d57f9f2c-cbb5-4ea5-8943-9c216fd79ca3" providerId="AD" clId="Web-{7FA61DC6-54CD-DE47-2519-5865683C32E0}" dt="2022-10-21T20:18:42.394" v="1" actId="20577"/>
        <pc:sldMkLst>
          <pc:docMk/>
          <pc:sldMk cId="942645281" sldId="302"/>
        </pc:sldMkLst>
        <pc:spChg chg="mod">
          <ac:chgData name="Arias-Rodriguez, Andrea" userId="S::aariasr2@cougarnet.uh.edu::d57f9f2c-cbb5-4ea5-8943-9c216fd79ca3" providerId="AD" clId="Web-{7FA61DC6-54CD-DE47-2519-5865683C32E0}" dt="2022-10-21T20:18:42.394" v="1" actId="20577"/>
          <ac:spMkLst>
            <pc:docMk/>
            <pc:sldMk cId="942645281" sldId="302"/>
            <ac:spMk id="3" creationId="{03689978-876A-EEF7-5D93-551E0DFBDBD8}"/>
          </ac:spMkLst>
        </pc:spChg>
      </pc:sldChg>
    </pc:docChg>
  </pc:docChgLst>
  <pc:docChgLst>
    <pc:chgData name="Arias-Rodriguez, Andrea" userId="S::aariasr2@cougarnet.uh.edu::d57f9f2c-cbb5-4ea5-8943-9c216fd79ca3" providerId="AD" clId="Web-{D95CA193-84B6-C03C-4865-9A0E26CF7EC7}"/>
    <pc:docChg chg="modSld sldOrd">
      <pc:chgData name="Arias-Rodriguez, Andrea" userId="S::aariasr2@cougarnet.uh.edu::d57f9f2c-cbb5-4ea5-8943-9c216fd79ca3" providerId="AD" clId="Web-{D95CA193-84B6-C03C-4865-9A0E26CF7EC7}" dt="2022-10-25T19:32:35.306" v="227" actId="20577"/>
      <pc:docMkLst>
        <pc:docMk/>
      </pc:docMkLst>
      <pc:sldChg chg="modSp">
        <pc:chgData name="Arias-Rodriguez, Andrea" userId="S::aariasr2@cougarnet.uh.edu::d57f9f2c-cbb5-4ea5-8943-9c216fd79ca3" providerId="AD" clId="Web-{D95CA193-84B6-C03C-4865-9A0E26CF7EC7}" dt="2022-10-25T18:30:58.072" v="96" actId="1076"/>
        <pc:sldMkLst>
          <pc:docMk/>
          <pc:sldMk cId="17290233" sldId="257"/>
        </pc:sldMkLst>
        <pc:spChg chg="mod">
          <ac:chgData name="Arias-Rodriguez, Andrea" userId="S::aariasr2@cougarnet.uh.edu::d57f9f2c-cbb5-4ea5-8943-9c216fd79ca3" providerId="AD" clId="Web-{D95CA193-84B6-C03C-4865-9A0E26CF7EC7}" dt="2022-10-25T18:30:47.337" v="94" actId="20577"/>
          <ac:spMkLst>
            <pc:docMk/>
            <pc:sldMk cId="17290233" sldId="257"/>
            <ac:spMk id="2" creationId="{8FBB8FF3-741E-3446-8D04-32D61E223D44}"/>
          </ac:spMkLst>
        </pc:spChg>
        <pc:spChg chg="mod">
          <ac:chgData name="Arias-Rodriguez, Andrea" userId="S::aariasr2@cougarnet.uh.edu::d57f9f2c-cbb5-4ea5-8943-9c216fd79ca3" providerId="AD" clId="Web-{D95CA193-84B6-C03C-4865-9A0E26CF7EC7}" dt="2022-10-25T18:30:53.431" v="95" actId="20577"/>
          <ac:spMkLst>
            <pc:docMk/>
            <pc:sldMk cId="17290233" sldId="257"/>
            <ac:spMk id="3" creationId="{E7830EA5-5AB9-8D48-B382-102BA4650AE1}"/>
          </ac:spMkLst>
        </pc:spChg>
        <pc:picChg chg="mod">
          <ac:chgData name="Arias-Rodriguez, Andrea" userId="S::aariasr2@cougarnet.uh.edu::d57f9f2c-cbb5-4ea5-8943-9c216fd79ca3" providerId="AD" clId="Web-{D95CA193-84B6-C03C-4865-9A0E26CF7EC7}" dt="2022-10-25T18:30:58.072" v="96" actId="1076"/>
          <ac:picMkLst>
            <pc:docMk/>
            <pc:sldMk cId="17290233" sldId="257"/>
            <ac:picMk id="13" creationId="{247B0E2C-DB71-10C9-5541-1A90F725D666}"/>
          </ac:picMkLst>
        </pc:picChg>
      </pc:sldChg>
      <pc:sldChg chg="modSp">
        <pc:chgData name="Arias-Rodriguez, Andrea" userId="S::aariasr2@cougarnet.uh.edu::d57f9f2c-cbb5-4ea5-8943-9c216fd79ca3" providerId="AD" clId="Web-{D95CA193-84B6-C03C-4865-9A0E26CF7EC7}" dt="2022-10-25T18:34:06.937" v="141" actId="20577"/>
        <pc:sldMkLst>
          <pc:docMk/>
          <pc:sldMk cId="2079156350" sldId="258"/>
        </pc:sldMkLst>
        <pc:spChg chg="mod">
          <ac:chgData name="Arias-Rodriguez, Andrea" userId="S::aariasr2@cougarnet.uh.edu::d57f9f2c-cbb5-4ea5-8943-9c216fd79ca3" providerId="AD" clId="Web-{D95CA193-84B6-C03C-4865-9A0E26CF7EC7}" dt="2022-10-25T18:25:59.579" v="32" actId="20577"/>
          <ac:spMkLst>
            <pc:docMk/>
            <pc:sldMk cId="2079156350" sldId="258"/>
            <ac:spMk id="2" creationId="{8F12B7D5-9C57-BD4D-B3D4-BD0586C61ACD}"/>
          </ac:spMkLst>
        </pc:spChg>
        <pc:spChg chg="mod">
          <ac:chgData name="Arias-Rodriguez, Andrea" userId="S::aariasr2@cougarnet.uh.edu::d57f9f2c-cbb5-4ea5-8943-9c216fd79ca3" providerId="AD" clId="Web-{D95CA193-84B6-C03C-4865-9A0E26CF7EC7}" dt="2022-10-25T18:34:06.937" v="141" actId="20577"/>
          <ac:spMkLst>
            <pc:docMk/>
            <pc:sldMk cId="2079156350" sldId="258"/>
            <ac:spMk id="3" creationId="{111C2593-0A12-8D49-82ED-B165C56F522C}"/>
          </ac:spMkLst>
        </pc:spChg>
      </pc:sldChg>
      <pc:sldChg chg="modSp">
        <pc:chgData name="Arias-Rodriguez, Andrea" userId="S::aariasr2@cougarnet.uh.edu::d57f9f2c-cbb5-4ea5-8943-9c216fd79ca3" providerId="AD" clId="Web-{D95CA193-84B6-C03C-4865-9A0E26CF7EC7}" dt="2022-10-25T18:34:12.796" v="142" actId="20577"/>
        <pc:sldMkLst>
          <pc:docMk/>
          <pc:sldMk cId="1290230470" sldId="259"/>
        </pc:sldMkLst>
        <pc:spChg chg="mod">
          <ac:chgData name="Arias-Rodriguez, Andrea" userId="S::aariasr2@cougarnet.uh.edu::d57f9f2c-cbb5-4ea5-8943-9c216fd79ca3" providerId="AD" clId="Web-{D95CA193-84B6-C03C-4865-9A0E26CF7EC7}" dt="2022-10-25T18:27:06.488" v="53" actId="20577"/>
          <ac:spMkLst>
            <pc:docMk/>
            <pc:sldMk cId="1290230470" sldId="259"/>
            <ac:spMk id="2" creationId="{1AFE8A08-E560-CA4E-8E29-15C6CECCE699}"/>
          </ac:spMkLst>
        </pc:spChg>
        <pc:spChg chg="mod">
          <ac:chgData name="Arias-Rodriguez, Andrea" userId="S::aariasr2@cougarnet.uh.edu::d57f9f2c-cbb5-4ea5-8943-9c216fd79ca3" providerId="AD" clId="Web-{D95CA193-84B6-C03C-4865-9A0E26CF7EC7}" dt="2022-10-25T18:34:12.796" v="142" actId="20577"/>
          <ac:spMkLst>
            <pc:docMk/>
            <pc:sldMk cId="1290230470" sldId="259"/>
            <ac:spMk id="3" creationId="{99E744E1-3BDF-B546-BB74-094A2741E1F7}"/>
          </ac:spMkLst>
        </pc:spChg>
      </pc:sldChg>
      <pc:sldChg chg="modSp">
        <pc:chgData name="Arias-Rodriguez, Andrea" userId="S::aariasr2@cougarnet.uh.edu::d57f9f2c-cbb5-4ea5-8943-9c216fd79ca3" providerId="AD" clId="Web-{D95CA193-84B6-C03C-4865-9A0E26CF7EC7}" dt="2022-10-25T19:32:35.306" v="227" actId="20577"/>
        <pc:sldMkLst>
          <pc:docMk/>
          <pc:sldMk cId="2490677798" sldId="261"/>
        </pc:sldMkLst>
        <pc:spChg chg="mod">
          <ac:chgData name="Arias-Rodriguez, Andrea" userId="S::aariasr2@cougarnet.uh.edu::d57f9f2c-cbb5-4ea5-8943-9c216fd79ca3" providerId="AD" clId="Web-{D95CA193-84B6-C03C-4865-9A0E26CF7EC7}" dt="2022-10-25T18:27:29.129" v="58" actId="20577"/>
          <ac:spMkLst>
            <pc:docMk/>
            <pc:sldMk cId="2490677798" sldId="261"/>
            <ac:spMk id="2" creationId="{557A761B-F4FD-B54D-8BAD-1C9211FCD16F}"/>
          </ac:spMkLst>
        </pc:spChg>
        <pc:spChg chg="mod">
          <ac:chgData name="Arias-Rodriguez, Andrea" userId="S::aariasr2@cougarnet.uh.edu::d57f9f2c-cbb5-4ea5-8943-9c216fd79ca3" providerId="AD" clId="Web-{D95CA193-84B6-C03C-4865-9A0E26CF7EC7}" dt="2022-10-25T19:32:35.306" v="227" actId="20577"/>
          <ac:spMkLst>
            <pc:docMk/>
            <pc:sldMk cId="2490677798" sldId="261"/>
            <ac:spMk id="3" creationId="{A4EE2A5F-6608-E149-8054-A919B7CA973D}"/>
          </ac:spMkLst>
        </pc:spChg>
      </pc:sldChg>
      <pc:sldChg chg="modSp">
        <pc:chgData name="Arias-Rodriguez, Andrea" userId="S::aariasr2@cougarnet.uh.edu::d57f9f2c-cbb5-4ea5-8943-9c216fd79ca3" providerId="AD" clId="Web-{D95CA193-84B6-C03C-4865-9A0E26CF7EC7}" dt="2022-10-25T18:33:00.341" v="132" actId="20577"/>
        <pc:sldMkLst>
          <pc:docMk/>
          <pc:sldMk cId="3308931203" sldId="272"/>
        </pc:sldMkLst>
        <pc:spChg chg="mod">
          <ac:chgData name="Arias-Rodriguez, Andrea" userId="S::aariasr2@cougarnet.uh.edu::d57f9f2c-cbb5-4ea5-8943-9c216fd79ca3" providerId="AD" clId="Web-{D95CA193-84B6-C03C-4865-9A0E26CF7EC7}" dt="2022-10-25T18:25:39.579" v="19" actId="20577"/>
          <ac:spMkLst>
            <pc:docMk/>
            <pc:sldMk cId="3308931203" sldId="272"/>
            <ac:spMk id="2" creationId="{88F12084-59DF-439E-83A5-02CBC129737E}"/>
          </ac:spMkLst>
        </pc:spChg>
        <pc:spChg chg="mod">
          <ac:chgData name="Arias-Rodriguez, Andrea" userId="S::aariasr2@cougarnet.uh.edu::d57f9f2c-cbb5-4ea5-8943-9c216fd79ca3" providerId="AD" clId="Web-{D95CA193-84B6-C03C-4865-9A0E26CF7EC7}" dt="2022-10-25T18:33:00.341" v="132" actId="20577"/>
          <ac:spMkLst>
            <pc:docMk/>
            <pc:sldMk cId="3308931203" sldId="272"/>
            <ac:spMk id="3" creationId="{10C645E7-A61B-4A8A-9356-D6D323B8D584}"/>
          </ac:spMkLst>
        </pc:spChg>
      </pc:sldChg>
      <pc:sldChg chg="modSp">
        <pc:chgData name="Arias-Rodriguez, Andrea" userId="S::aariasr2@cougarnet.uh.edu::d57f9f2c-cbb5-4ea5-8943-9c216fd79ca3" providerId="AD" clId="Web-{D95CA193-84B6-C03C-4865-9A0E26CF7EC7}" dt="2022-10-25T18:42:13.888" v="187" actId="14100"/>
        <pc:sldMkLst>
          <pc:docMk/>
          <pc:sldMk cId="3583025766" sldId="273"/>
        </pc:sldMkLst>
        <pc:spChg chg="mod">
          <ac:chgData name="Arias-Rodriguez, Andrea" userId="S::aariasr2@cougarnet.uh.edu::d57f9f2c-cbb5-4ea5-8943-9c216fd79ca3" providerId="AD" clId="Web-{D95CA193-84B6-C03C-4865-9A0E26CF7EC7}" dt="2022-10-25T18:27:59.223" v="65" actId="20577"/>
          <ac:spMkLst>
            <pc:docMk/>
            <pc:sldMk cId="3583025766" sldId="273"/>
            <ac:spMk id="2" creationId="{8F12B7D5-9C57-BD4D-B3D4-BD0586C61ACD}"/>
          </ac:spMkLst>
        </pc:spChg>
        <pc:spChg chg="mod">
          <ac:chgData name="Arias-Rodriguez, Andrea" userId="S::aariasr2@cougarnet.uh.edu::d57f9f2c-cbb5-4ea5-8943-9c216fd79ca3" providerId="AD" clId="Web-{D95CA193-84B6-C03C-4865-9A0E26CF7EC7}" dt="2022-10-25T18:42:13.888" v="187" actId="14100"/>
          <ac:spMkLst>
            <pc:docMk/>
            <pc:sldMk cId="3583025766" sldId="273"/>
            <ac:spMk id="5" creationId="{025375E7-9D50-07D8-B9F9-63D8C3F7C824}"/>
          </ac:spMkLst>
        </pc:spChg>
      </pc:sldChg>
      <pc:sldChg chg="modSp">
        <pc:chgData name="Arias-Rodriguez, Andrea" userId="S::aariasr2@cougarnet.uh.edu::d57f9f2c-cbb5-4ea5-8943-9c216fd79ca3" providerId="AD" clId="Web-{D95CA193-84B6-C03C-4865-9A0E26CF7EC7}" dt="2022-10-25T18:28:57.709" v="80" actId="1076"/>
        <pc:sldMkLst>
          <pc:docMk/>
          <pc:sldMk cId="1156899597" sldId="274"/>
        </pc:sldMkLst>
        <pc:spChg chg="mod">
          <ac:chgData name="Arias-Rodriguez, Andrea" userId="S::aariasr2@cougarnet.uh.edu::d57f9f2c-cbb5-4ea5-8943-9c216fd79ca3" providerId="AD" clId="Web-{D95CA193-84B6-C03C-4865-9A0E26CF7EC7}" dt="2022-10-25T18:28:05.114" v="68" actId="20577"/>
          <ac:spMkLst>
            <pc:docMk/>
            <pc:sldMk cId="1156899597" sldId="274"/>
            <ac:spMk id="2" creationId="{751A793A-4F07-7FBA-12F1-04682B8A41EC}"/>
          </ac:spMkLst>
        </pc:spChg>
        <pc:spChg chg="mod">
          <ac:chgData name="Arias-Rodriguez, Andrea" userId="S::aariasr2@cougarnet.uh.edu::d57f9f2c-cbb5-4ea5-8943-9c216fd79ca3" providerId="AD" clId="Web-{D95CA193-84B6-C03C-4865-9A0E26CF7EC7}" dt="2022-10-25T18:28:46.209" v="78" actId="20577"/>
          <ac:spMkLst>
            <pc:docMk/>
            <pc:sldMk cId="1156899597" sldId="274"/>
            <ac:spMk id="3" creationId="{DEFBFE47-85CC-AACB-86F0-86A25FC7C2DB}"/>
          </ac:spMkLst>
        </pc:spChg>
        <pc:spChg chg="mod">
          <ac:chgData name="Arias-Rodriguez, Andrea" userId="S::aariasr2@cougarnet.uh.edu::d57f9f2c-cbb5-4ea5-8943-9c216fd79ca3" providerId="AD" clId="Web-{D95CA193-84B6-C03C-4865-9A0E26CF7EC7}" dt="2022-10-25T18:28:57.709" v="80" actId="1076"/>
          <ac:spMkLst>
            <pc:docMk/>
            <pc:sldMk cId="1156899597" sldId="274"/>
            <ac:spMk id="5" creationId="{92E7E7AC-64A7-55FC-6501-57F9EF87EB4A}"/>
          </ac:spMkLst>
        </pc:spChg>
        <pc:picChg chg="mod">
          <ac:chgData name="Arias-Rodriguez, Andrea" userId="S::aariasr2@cougarnet.uh.edu::d57f9f2c-cbb5-4ea5-8943-9c216fd79ca3" providerId="AD" clId="Web-{D95CA193-84B6-C03C-4865-9A0E26CF7EC7}" dt="2022-10-25T18:28:53.397" v="79" actId="14100"/>
          <ac:picMkLst>
            <pc:docMk/>
            <pc:sldMk cId="1156899597" sldId="274"/>
            <ac:picMk id="4" creationId="{9A03B61B-290E-CD63-0DC7-E50622D43495}"/>
          </ac:picMkLst>
        </pc:picChg>
      </pc:sldChg>
      <pc:sldChg chg="modSp">
        <pc:chgData name="Arias-Rodriguez, Andrea" userId="S::aariasr2@cougarnet.uh.edu::d57f9f2c-cbb5-4ea5-8943-9c216fd79ca3" providerId="AD" clId="Web-{D95CA193-84B6-C03C-4865-9A0E26CF7EC7}" dt="2022-10-25T18:29:07.741" v="81" actId="20577"/>
        <pc:sldMkLst>
          <pc:docMk/>
          <pc:sldMk cId="4202165707" sldId="276"/>
        </pc:sldMkLst>
        <pc:spChg chg="mod">
          <ac:chgData name="Arias-Rodriguez, Andrea" userId="S::aariasr2@cougarnet.uh.edu::d57f9f2c-cbb5-4ea5-8943-9c216fd79ca3" providerId="AD" clId="Web-{D95CA193-84B6-C03C-4865-9A0E26CF7EC7}" dt="2022-10-25T18:28:09.646" v="70" actId="20577"/>
          <ac:spMkLst>
            <pc:docMk/>
            <pc:sldMk cId="4202165707" sldId="276"/>
            <ac:spMk id="2" creationId="{7FE730BD-768C-5AB2-40A6-77722BFB74F2}"/>
          </ac:spMkLst>
        </pc:spChg>
        <pc:spChg chg="mod">
          <ac:chgData name="Arias-Rodriguez, Andrea" userId="S::aariasr2@cougarnet.uh.edu::d57f9f2c-cbb5-4ea5-8943-9c216fd79ca3" providerId="AD" clId="Web-{D95CA193-84B6-C03C-4865-9A0E26CF7EC7}" dt="2022-10-25T18:29:07.741" v="81" actId="20577"/>
          <ac:spMkLst>
            <pc:docMk/>
            <pc:sldMk cId="4202165707" sldId="276"/>
            <ac:spMk id="3" creationId="{86E5517B-BDFE-7E4F-CE69-197D341FCBCD}"/>
          </ac:spMkLst>
        </pc:spChg>
      </pc:sldChg>
      <pc:sldChg chg="modSp">
        <pc:chgData name="Arias-Rodriguez, Andrea" userId="S::aariasr2@cougarnet.uh.edu::d57f9f2c-cbb5-4ea5-8943-9c216fd79ca3" providerId="AD" clId="Web-{D95CA193-84B6-C03C-4865-9A0E26CF7EC7}" dt="2022-10-25T18:35:13.720" v="153" actId="20577"/>
        <pc:sldMkLst>
          <pc:docMk/>
          <pc:sldMk cId="166349987" sldId="277"/>
        </pc:sldMkLst>
        <pc:spChg chg="mod">
          <ac:chgData name="Arias-Rodriguez, Andrea" userId="S::aariasr2@cougarnet.uh.edu::d57f9f2c-cbb5-4ea5-8943-9c216fd79ca3" providerId="AD" clId="Web-{D95CA193-84B6-C03C-4865-9A0E26CF7EC7}" dt="2022-10-25T18:28:20.615" v="74" actId="20577"/>
          <ac:spMkLst>
            <pc:docMk/>
            <pc:sldMk cId="166349987" sldId="277"/>
            <ac:spMk id="2" creationId="{AACB7514-A51C-E059-CF7F-B9ADDF0C4849}"/>
          </ac:spMkLst>
        </pc:spChg>
        <pc:spChg chg="mod">
          <ac:chgData name="Arias-Rodriguez, Andrea" userId="S::aariasr2@cougarnet.uh.edu::d57f9f2c-cbb5-4ea5-8943-9c216fd79ca3" providerId="AD" clId="Web-{D95CA193-84B6-C03C-4865-9A0E26CF7EC7}" dt="2022-10-25T18:35:13.720" v="153" actId="20577"/>
          <ac:spMkLst>
            <pc:docMk/>
            <pc:sldMk cId="166349987" sldId="277"/>
            <ac:spMk id="3" creationId="{C6EF5A83-6C19-578C-A678-C14ADEA47D1F}"/>
          </ac:spMkLst>
        </pc:spChg>
        <pc:picChg chg="mod">
          <ac:chgData name="Arias-Rodriguez, Andrea" userId="S::aariasr2@cougarnet.uh.edu::d57f9f2c-cbb5-4ea5-8943-9c216fd79ca3" providerId="AD" clId="Web-{D95CA193-84B6-C03C-4865-9A0E26CF7EC7}" dt="2022-10-25T18:30:03.899" v="86" actId="1076"/>
          <ac:picMkLst>
            <pc:docMk/>
            <pc:sldMk cId="166349987" sldId="277"/>
            <ac:picMk id="4" creationId="{3306499D-611B-9280-FA6C-70CA8FD45AF6}"/>
          </ac:picMkLst>
        </pc:picChg>
      </pc:sldChg>
      <pc:sldChg chg="modSp">
        <pc:chgData name="Arias-Rodriguez, Andrea" userId="S::aariasr2@cougarnet.uh.edu::d57f9f2c-cbb5-4ea5-8943-9c216fd79ca3" providerId="AD" clId="Web-{D95CA193-84B6-C03C-4865-9A0E26CF7EC7}" dt="2022-10-25T18:32:14.793" v="123" actId="1076"/>
        <pc:sldMkLst>
          <pc:docMk/>
          <pc:sldMk cId="261406986" sldId="278"/>
        </pc:sldMkLst>
        <pc:spChg chg="mod">
          <ac:chgData name="Arias-Rodriguez, Andrea" userId="S::aariasr2@cougarnet.uh.edu::d57f9f2c-cbb5-4ea5-8943-9c216fd79ca3" providerId="AD" clId="Web-{D95CA193-84B6-C03C-4865-9A0E26CF7EC7}" dt="2022-10-25T18:32:11.590" v="122" actId="20577"/>
          <ac:spMkLst>
            <pc:docMk/>
            <pc:sldMk cId="261406986" sldId="278"/>
            <ac:spMk id="2" creationId="{C406E856-5BFE-7BE2-1E06-1A6D4A0CFC19}"/>
          </ac:spMkLst>
        </pc:spChg>
        <pc:spChg chg="mod">
          <ac:chgData name="Arias-Rodriguez, Andrea" userId="S::aariasr2@cougarnet.uh.edu::d57f9f2c-cbb5-4ea5-8943-9c216fd79ca3" providerId="AD" clId="Web-{D95CA193-84B6-C03C-4865-9A0E26CF7EC7}" dt="2022-10-25T18:32:14.793" v="123" actId="1076"/>
          <ac:spMkLst>
            <pc:docMk/>
            <pc:sldMk cId="261406986" sldId="278"/>
            <ac:spMk id="3" creationId="{6DFCD41B-CE34-C4E6-BE69-AF96B1DBFC02}"/>
          </ac:spMkLst>
        </pc:spChg>
      </pc:sldChg>
      <pc:sldChg chg="modSp">
        <pc:chgData name="Arias-Rodriguez, Andrea" userId="S::aariasr2@cougarnet.uh.edu::d57f9f2c-cbb5-4ea5-8943-9c216fd79ca3" providerId="AD" clId="Web-{D95CA193-84B6-C03C-4865-9A0E26CF7EC7}" dt="2022-10-25T18:37:18.676" v="154"/>
        <pc:sldMkLst>
          <pc:docMk/>
          <pc:sldMk cId="2312916720" sldId="279"/>
        </pc:sldMkLst>
        <pc:spChg chg="mod">
          <ac:chgData name="Arias-Rodriguez, Andrea" userId="S::aariasr2@cougarnet.uh.edu::d57f9f2c-cbb5-4ea5-8943-9c216fd79ca3" providerId="AD" clId="Web-{D95CA193-84B6-C03C-4865-9A0E26CF7EC7}" dt="2022-10-25T18:27:42.801" v="62" actId="20577"/>
          <ac:spMkLst>
            <pc:docMk/>
            <pc:sldMk cId="2312916720" sldId="279"/>
            <ac:spMk id="2" creationId="{3A76D742-4279-DE51-203A-04F2CFF09579}"/>
          </ac:spMkLst>
        </pc:spChg>
        <pc:spChg chg="mod">
          <ac:chgData name="Arias-Rodriguez, Andrea" userId="S::aariasr2@cougarnet.uh.edu::d57f9f2c-cbb5-4ea5-8943-9c216fd79ca3" providerId="AD" clId="Web-{D95CA193-84B6-C03C-4865-9A0E26CF7EC7}" dt="2022-10-25T18:34:42.641" v="149" actId="20577"/>
          <ac:spMkLst>
            <pc:docMk/>
            <pc:sldMk cId="2312916720" sldId="279"/>
            <ac:spMk id="3" creationId="{49AF9D79-0E39-246E-44B0-4626A7548E94}"/>
          </ac:spMkLst>
        </pc:spChg>
        <pc:picChg chg="mod">
          <ac:chgData name="Arias-Rodriguez, Andrea" userId="S::aariasr2@cougarnet.uh.edu::d57f9f2c-cbb5-4ea5-8943-9c216fd79ca3" providerId="AD" clId="Web-{D95CA193-84B6-C03C-4865-9A0E26CF7EC7}" dt="2022-10-25T18:37:18.676" v="154"/>
          <ac:picMkLst>
            <pc:docMk/>
            <pc:sldMk cId="2312916720" sldId="279"/>
            <ac:picMk id="5" creationId="{2FDE8759-5962-F992-8282-96A5786E70E1}"/>
          </ac:picMkLst>
        </pc:picChg>
      </pc:sldChg>
      <pc:sldChg chg="modSp">
        <pc:chgData name="Arias-Rodriguez, Andrea" userId="S::aariasr2@cougarnet.uh.edu::d57f9f2c-cbb5-4ea5-8943-9c216fd79ca3" providerId="AD" clId="Web-{D95CA193-84B6-C03C-4865-9A0E26CF7EC7}" dt="2022-10-25T18:29:24.070" v="82" actId="20577"/>
        <pc:sldMkLst>
          <pc:docMk/>
          <pc:sldMk cId="2903331269" sldId="280"/>
        </pc:sldMkLst>
        <pc:spChg chg="mod">
          <ac:chgData name="Arias-Rodriguez, Andrea" userId="S::aariasr2@cougarnet.uh.edu::d57f9f2c-cbb5-4ea5-8943-9c216fd79ca3" providerId="AD" clId="Web-{D95CA193-84B6-C03C-4865-9A0E26CF7EC7}" dt="2022-10-25T18:28:14.724" v="72" actId="20577"/>
          <ac:spMkLst>
            <pc:docMk/>
            <pc:sldMk cId="2903331269" sldId="280"/>
            <ac:spMk id="2" creationId="{3E76449F-4292-2B7D-B612-A2E71155CF85}"/>
          </ac:spMkLst>
        </pc:spChg>
        <pc:spChg chg="mod">
          <ac:chgData name="Arias-Rodriguez, Andrea" userId="S::aariasr2@cougarnet.uh.edu::d57f9f2c-cbb5-4ea5-8943-9c216fd79ca3" providerId="AD" clId="Web-{D95CA193-84B6-C03C-4865-9A0E26CF7EC7}" dt="2022-10-25T18:29:24.070" v="82" actId="20577"/>
          <ac:spMkLst>
            <pc:docMk/>
            <pc:sldMk cId="2903331269" sldId="280"/>
            <ac:spMk id="3" creationId="{12B50E20-D1BA-79F5-8A5E-5DFD6840A279}"/>
          </ac:spMkLst>
        </pc:spChg>
      </pc:sldChg>
      <pc:sldChg chg="modSp">
        <pc:chgData name="Arias-Rodriguez, Andrea" userId="S::aariasr2@cougarnet.uh.edu::d57f9f2c-cbb5-4ea5-8943-9c216fd79ca3" providerId="AD" clId="Web-{D95CA193-84B6-C03C-4865-9A0E26CF7EC7}" dt="2022-10-25T18:38:23.991" v="163" actId="1076"/>
        <pc:sldMkLst>
          <pc:docMk/>
          <pc:sldMk cId="3259234796" sldId="282"/>
        </pc:sldMkLst>
        <pc:spChg chg="mod">
          <ac:chgData name="Arias-Rodriguez, Andrea" userId="S::aariasr2@cougarnet.uh.edu::d57f9f2c-cbb5-4ea5-8943-9c216fd79ca3" providerId="AD" clId="Web-{D95CA193-84B6-C03C-4865-9A0E26CF7EC7}" dt="2022-10-25T18:25:52.689" v="28" actId="20577"/>
          <ac:spMkLst>
            <pc:docMk/>
            <pc:sldMk cId="3259234796" sldId="282"/>
            <ac:spMk id="2" creationId="{E825FB4D-0C3E-9CFC-6486-3DFBE5FB8BBF}"/>
          </ac:spMkLst>
        </pc:spChg>
        <pc:spChg chg="mod">
          <ac:chgData name="Arias-Rodriguez, Andrea" userId="S::aariasr2@cougarnet.uh.edu::d57f9f2c-cbb5-4ea5-8943-9c216fd79ca3" providerId="AD" clId="Web-{D95CA193-84B6-C03C-4865-9A0E26CF7EC7}" dt="2022-10-25T18:32:49.372" v="130" actId="20577"/>
          <ac:spMkLst>
            <pc:docMk/>
            <pc:sldMk cId="3259234796" sldId="282"/>
            <ac:spMk id="3" creationId="{3FA37E9A-60A0-F373-EE9F-1C22EEB8E073}"/>
          </ac:spMkLst>
        </pc:spChg>
        <pc:spChg chg="mod">
          <ac:chgData name="Arias-Rodriguez, Andrea" userId="S::aariasr2@cougarnet.uh.edu::d57f9f2c-cbb5-4ea5-8943-9c216fd79ca3" providerId="AD" clId="Web-{D95CA193-84B6-C03C-4865-9A0E26CF7EC7}" dt="2022-10-25T18:38:21.772" v="162" actId="20577"/>
          <ac:spMkLst>
            <pc:docMk/>
            <pc:sldMk cId="3259234796" sldId="282"/>
            <ac:spMk id="6" creationId="{438D3FE5-DEE7-43FD-C3D4-62CBCC65E85F}"/>
          </ac:spMkLst>
        </pc:spChg>
        <pc:picChg chg="mod">
          <ac:chgData name="Arias-Rodriguez, Andrea" userId="S::aariasr2@cougarnet.uh.edu::d57f9f2c-cbb5-4ea5-8943-9c216fd79ca3" providerId="AD" clId="Web-{D95CA193-84B6-C03C-4865-9A0E26CF7EC7}" dt="2022-10-25T18:38:23.991" v="163" actId="1076"/>
          <ac:picMkLst>
            <pc:docMk/>
            <pc:sldMk cId="3259234796" sldId="282"/>
            <ac:picMk id="4" creationId="{ACF1468A-4A41-1196-174E-D33157A7A927}"/>
          </ac:picMkLst>
        </pc:picChg>
      </pc:sldChg>
      <pc:sldChg chg="modSp">
        <pc:chgData name="Arias-Rodriguez, Andrea" userId="S::aariasr2@cougarnet.uh.edu::d57f9f2c-cbb5-4ea5-8943-9c216fd79ca3" providerId="AD" clId="Web-{D95CA193-84B6-C03C-4865-9A0E26CF7EC7}" dt="2022-10-25T18:32:55.357" v="131" actId="20577"/>
        <pc:sldMkLst>
          <pc:docMk/>
          <pc:sldMk cId="1525461252" sldId="283"/>
        </pc:sldMkLst>
        <pc:spChg chg="mod">
          <ac:chgData name="Arias-Rodriguez, Andrea" userId="S::aariasr2@cougarnet.uh.edu::d57f9f2c-cbb5-4ea5-8943-9c216fd79ca3" providerId="AD" clId="Web-{D95CA193-84B6-C03C-4865-9A0E26CF7EC7}" dt="2022-10-25T18:25:43.048" v="22" actId="20577"/>
          <ac:spMkLst>
            <pc:docMk/>
            <pc:sldMk cId="1525461252" sldId="283"/>
            <ac:spMk id="2" creationId="{EB51588F-FE7B-9AB6-D95C-3ACD10C430FB}"/>
          </ac:spMkLst>
        </pc:spChg>
        <pc:spChg chg="mod">
          <ac:chgData name="Arias-Rodriguez, Andrea" userId="S::aariasr2@cougarnet.uh.edu::d57f9f2c-cbb5-4ea5-8943-9c216fd79ca3" providerId="AD" clId="Web-{D95CA193-84B6-C03C-4865-9A0E26CF7EC7}" dt="2022-10-25T18:32:55.357" v="131" actId="20577"/>
          <ac:spMkLst>
            <pc:docMk/>
            <pc:sldMk cId="1525461252" sldId="283"/>
            <ac:spMk id="3" creationId="{9503AD13-415F-5B72-A772-AB506EEE2245}"/>
          </ac:spMkLst>
        </pc:spChg>
      </pc:sldChg>
      <pc:sldChg chg="modSp">
        <pc:chgData name="Arias-Rodriguez, Andrea" userId="S::aariasr2@cougarnet.uh.edu::d57f9f2c-cbb5-4ea5-8943-9c216fd79ca3" providerId="AD" clId="Web-{D95CA193-84B6-C03C-4865-9A0E26CF7EC7}" dt="2022-10-25T18:34:19.453" v="143" actId="20577"/>
        <pc:sldMkLst>
          <pc:docMk/>
          <pc:sldMk cId="1933864997" sldId="288"/>
        </pc:sldMkLst>
        <pc:spChg chg="mod">
          <ac:chgData name="Arias-Rodriguez, Andrea" userId="S::aariasr2@cougarnet.uh.edu::d57f9f2c-cbb5-4ea5-8943-9c216fd79ca3" providerId="AD" clId="Web-{D95CA193-84B6-C03C-4865-9A0E26CF7EC7}" dt="2022-10-25T18:26:11.470" v="37" actId="20577"/>
          <ac:spMkLst>
            <pc:docMk/>
            <pc:sldMk cId="1933864997" sldId="288"/>
            <ac:spMk id="2" creationId="{EF3B73FA-19ED-45BC-80F7-9030DC88523F}"/>
          </ac:spMkLst>
        </pc:spChg>
        <pc:spChg chg="mod">
          <ac:chgData name="Arias-Rodriguez, Andrea" userId="S::aariasr2@cougarnet.uh.edu::d57f9f2c-cbb5-4ea5-8943-9c216fd79ca3" providerId="AD" clId="Web-{D95CA193-84B6-C03C-4865-9A0E26CF7EC7}" dt="2022-10-25T18:34:19.453" v="143" actId="20577"/>
          <ac:spMkLst>
            <pc:docMk/>
            <pc:sldMk cId="1933864997" sldId="288"/>
            <ac:spMk id="3" creationId="{F0C184C9-7008-4215-A7FB-084EFB24AC3B}"/>
          </ac:spMkLst>
        </pc:spChg>
      </pc:sldChg>
      <pc:sldChg chg="modSp">
        <pc:chgData name="Arias-Rodriguez, Andrea" userId="S::aariasr2@cougarnet.uh.edu::d57f9f2c-cbb5-4ea5-8943-9c216fd79ca3" providerId="AD" clId="Web-{D95CA193-84B6-C03C-4865-9A0E26CF7EC7}" dt="2022-10-25T18:46:13.379" v="220" actId="20577"/>
        <pc:sldMkLst>
          <pc:docMk/>
          <pc:sldMk cId="2889815581" sldId="291"/>
        </pc:sldMkLst>
        <pc:spChg chg="mod">
          <ac:chgData name="Arias-Rodriguez, Andrea" userId="S::aariasr2@cougarnet.uh.edu::d57f9f2c-cbb5-4ea5-8943-9c216fd79ca3" providerId="AD" clId="Web-{D95CA193-84B6-C03C-4865-9A0E26CF7EC7}" dt="2022-10-25T18:25:48.032" v="25" actId="20577"/>
          <ac:spMkLst>
            <pc:docMk/>
            <pc:sldMk cId="2889815581" sldId="291"/>
            <ac:spMk id="2" creationId="{2BDF05F5-3B90-0199-F8D5-C9E470C51550}"/>
          </ac:spMkLst>
        </pc:spChg>
        <pc:spChg chg="mod">
          <ac:chgData name="Arias-Rodriguez, Andrea" userId="S::aariasr2@cougarnet.uh.edu::d57f9f2c-cbb5-4ea5-8943-9c216fd79ca3" providerId="AD" clId="Web-{D95CA193-84B6-C03C-4865-9A0E26CF7EC7}" dt="2022-10-25T18:46:13.379" v="220" actId="20577"/>
          <ac:spMkLst>
            <pc:docMk/>
            <pc:sldMk cId="2889815581" sldId="291"/>
            <ac:spMk id="4" creationId="{D943AD1E-769B-CF68-7B69-86496BA76466}"/>
          </ac:spMkLst>
        </pc:spChg>
      </pc:sldChg>
      <pc:sldChg chg="modSp">
        <pc:chgData name="Arias-Rodriguez, Andrea" userId="S::aariasr2@cougarnet.uh.edu::d57f9f2c-cbb5-4ea5-8943-9c216fd79ca3" providerId="AD" clId="Web-{D95CA193-84B6-C03C-4865-9A0E26CF7EC7}" dt="2022-10-25T18:33:49.561" v="139" actId="1076"/>
        <pc:sldMkLst>
          <pc:docMk/>
          <pc:sldMk cId="3173323141" sldId="292"/>
        </pc:sldMkLst>
        <pc:spChg chg="mod">
          <ac:chgData name="Arias-Rodriguez, Andrea" userId="S::aariasr2@cougarnet.uh.edu::d57f9f2c-cbb5-4ea5-8943-9c216fd79ca3" providerId="AD" clId="Web-{D95CA193-84B6-C03C-4865-9A0E26CF7EC7}" dt="2022-10-25T18:26:58.315" v="52" actId="20577"/>
          <ac:spMkLst>
            <pc:docMk/>
            <pc:sldMk cId="3173323141" sldId="292"/>
            <ac:spMk id="2" creationId="{B5B019AE-8811-44A6-9541-165383DC13C7}"/>
          </ac:spMkLst>
        </pc:spChg>
        <pc:spChg chg="mod">
          <ac:chgData name="Arias-Rodriguez, Andrea" userId="S::aariasr2@cougarnet.uh.edu::d57f9f2c-cbb5-4ea5-8943-9c216fd79ca3" providerId="AD" clId="Web-{D95CA193-84B6-C03C-4865-9A0E26CF7EC7}" dt="2022-10-25T18:33:49.561" v="139" actId="1076"/>
          <ac:spMkLst>
            <pc:docMk/>
            <pc:sldMk cId="3173323141" sldId="292"/>
            <ac:spMk id="3" creationId="{449FCE75-DCCC-446E-A6A9-89C7EA1EC037}"/>
          </ac:spMkLst>
        </pc:spChg>
      </pc:sldChg>
      <pc:sldChg chg="modSp ord">
        <pc:chgData name="Arias-Rodriguez, Andrea" userId="S::aariasr2@cougarnet.uh.edu::d57f9f2c-cbb5-4ea5-8943-9c216fd79ca3" providerId="AD" clId="Web-{D95CA193-84B6-C03C-4865-9A0E26CF7EC7}" dt="2022-10-25T18:39:59.509" v="168"/>
        <pc:sldMkLst>
          <pc:docMk/>
          <pc:sldMk cId="4098329523" sldId="293"/>
        </pc:sldMkLst>
        <pc:spChg chg="mod">
          <ac:chgData name="Arias-Rodriguez, Andrea" userId="S::aariasr2@cougarnet.uh.edu::d57f9f2c-cbb5-4ea5-8943-9c216fd79ca3" providerId="AD" clId="Web-{D95CA193-84B6-C03C-4865-9A0E26CF7EC7}" dt="2022-10-25T18:27:18.425" v="57" actId="20577"/>
          <ac:spMkLst>
            <pc:docMk/>
            <pc:sldMk cId="4098329523" sldId="293"/>
            <ac:spMk id="2" creationId="{B3C9A9FE-CE48-3A4D-97F0-C9C5DAD352D1}"/>
          </ac:spMkLst>
        </pc:spChg>
        <pc:spChg chg="mod">
          <ac:chgData name="Arias-Rodriguez, Andrea" userId="S::aariasr2@cougarnet.uh.edu::d57f9f2c-cbb5-4ea5-8943-9c216fd79ca3" providerId="AD" clId="Web-{D95CA193-84B6-C03C-4865-9A0E26CF7EC7}" dt="2022-10-25T18:34:25.094" v="144" actId="20577"/>
          <ac:spMkLst>
            <pc:docMk/>
            <pc:sldMk cId="4098329523" sldId="293"/>
            <ac:spMk id="3" creationId="{D88A309B-9915-004C-A418-76C48470AFF9}"/>
          </ac:spMkLst>
        </pc:spChg>
      </pc:sldChg>
      <pc:sldChg chg="modSp">
        <pc:chgData name="Arias-Rodriguez, Andrea" userId="S::aariasr2@cougarnet.uh.edu::d57f9f2c-cbb5-4ea5-8943-9c216fd79ca3" providerId="AD" clId="Web-{D95CA193-84B6-C03C-4865-9A0E26CF7EC7}" dt="2022-10-25T18:34:35.359" v="147" actId="20577"/>
        <pc:sldMkLst>
          <pc:docMk/>
          <pc:sldMk cId="329759113" sldId="294"/>
        </pc:sldMkLst>
        <pc:spChg chg="mod">
          <ac:chgData name="Arias-Rodriguez, Andrea" userId="S::aariasr2@cougarnet.uh.edu::d57f9f2c-cbb5-4ea5-8943-9c216fd79ca3" providerId="AD" clId="Web-{D95CA193-84B6-C03C-4865-9A0E26CF7EC7}" dt="2022-10-25T18:27:37.692" v="60" actId="20577"/>
          <ac:spMkLst>
            <pc:docMk/>
            <pc:sldMk cId="329759113" sldId="294"/>
            <ac:spMk id="2" creationId="{8F12B7D5-9C57-BD4D-B3D4-BD0586C61ACD}"/>
          </ac:spMkLst>
        </pc:spChg>
        <pc:spChg chg="mod">
          <ac:chgData name="Arias-Rodriguez, Andrea" userId="S::aariasr2@cougarnet.uh.edu::d57f9f2c-cbb5-4ea5-8943-9c216fd79ca3" providerId="AD" clId="Web-{D95CA193-84B6-C03C-4865-9A0E26CF7EC7}" dt="2022-10-25T18:34:35.359" v="147" actId="20577"/>
          <ac:spMkLst>
            <pc:docMk/>
            <pc:sldMk cId="329759113" sldId="294"/>
            <ac:spMk id="3" creationId="{111C2593-0A12-8D49-82ED-B165C56F522C}"/>
          </ac:spMkLst>
        </pc:spChg>
      </pc:sldChg>
      <pc:sldChg chg="modSp">
        <pc:chgData name="Arias-Rodriguez, Andrea" userId="S::aariasr2@cougarnet.uh.edu::d57f9f2c-cbb5-4ea5-8943-9c216fd79ca3" providerId="AD" clId="Web-{D95CA193-84B6-C03C-4865-9A0E26CF7EC7}" dt="2022-10-25T18:44:50.283" v="196" actId="1076"/>
        <pc:sldMkLst>
          <pc:docMk/>
          <pc:sldMk cId="3061607710" sldId="295"/>
        </pc:sldMkLst>
        <pc:spChg chg="mod">
          <ac:chgData name="Arias-Rodriguez, Andrea" userId="S::aariasr2@cougarnet.uh.edu::d57f9f2c-cbb5-4ea5-8943-9c216fd79ca3" providerId="AD" clId="Web-{D95CA193-84B6-C03C-4865-9A0E26CF7EC7}" dt="2022-10-25T18:44:50.283" v="196" actId="1076"/>
          <ac:spMkLst>
            <pc:docMk/>
            <pc:sldMk cId="3061607710" sldId="295"/>
            <ac:spMk id="2" creationId="{4F9C7FC7-A251-E042-AB82-3CF19D0DA0EE}"/>
          </ac:spMkLst>
        </pc:spChg>
        <pc:spChg chg="mod">
          <ac:chgData name="Arias-Rodriguez, Andrea" userId="S::aariasr2@cougarnet.uh.edu::d57f9f2c-cbb5-4ea5-8943-9c216fd79ca3" providerId="AD" clId="Web-{D95CA193-84B6-C03C-4865-9A0E26CF7EC7}" dt="2022-10-25T18:30:35.150" v="92" actId="1076"/>
          <ac:spMkLst>
            <pc:docMk/>
            <pc:sldMk cId="3061607710" sldId="295"/>
            <ac:spMk id="3" creationId="{6A25FFF3-7AC0-C143-A605-269E21434629}"/>
          </ac:spMkLst>
        </pc:spChg>
        <pc:picChg chg="mod">
          <ac:chgData name="Arias-Rodriguez, Andrea" userId="S::aariasr2@cougarnet.uh.edu::d57f9f2c-cbb5-4ea5-8943-9c216fd79ca3" providerId="AD" clId="Web-{D95CA193-84B6-C03C-4865-9A0E26CF7EC7}" dt="2022-10-25T18:30:25.790" v="90" actId="14100"/>
          <ac:picMkLst>
            <pc:docMk/>
            <pc:sldMk cId="3061607710" sldId="295"/>
            <ac:picMk id="4" creationId="{44D6E58D-566E-FB25-DFD1-52C5DF0A0942}"/>
          </ac:picMkLst>
        </pc:picChg>
      </pc:sldChg>
      <pc:sldChg chg="modSp">
        <pc:chgData name="Arias-Rodriguez, Andrea" userId="S::aariasr2@cougarnet.uh.edu::d57f9f2c-cbb5-4ea5-8943-9c216fd79ca3" providerId="AD" clId="Web-{D95CA193-84B6-C03C-4865-9A0E26CF7EC7}" dt="2022-10-25T18:31:22.682" v="105" actId="1076"/>
        <pc:sldMkLst>
          <pc:docMk/>
          <pc:sldMk cId="646520860" sldId="296"/>
        </pc:sldMkLst>
        <pc:spChg chg="mod">
          <ac:chgData name="Arias-Rodriguez, Andrea" userId="S::aariasr2@cougarnet.uh.edu::d57f9f2c-cbb5-4ea5-8943-9c216fd79ca3" providerId="AD" clId="Web-{D95CA193-84B6-C03C-4865-9A0E26CF7EC7}" dt="2022-10-25T18:31:04.135" v="99" actId="20577"/>
          <ac:spMkLst>
            <pc:docMk/>
            <pc:sldMk cId="646520860" sldId="296"/>
            <ac:spMk id="2" creationId="{BC75EA6B-5A12-C442-861A-AC386D8648FF}"/>
          </ac:spMkLst>
        </pc:spChg>
        <pc:spChg chg="mod">
          <ac:chgData name="Arias-Rodriguez, Andrea" userId="S::aariasr2@cougarnet.uh.edu::d57f9f2c-cbb5-4ea5-8943-9c216fd79ca3" providerId="AD" clId="Web-{D95CA193-84B6-C03C-4865-9A0E26CF7EC7}" dt="2022-10-25T18:31:17.963" v="103" actId="14100"/>
          <ac:spMkLst>
            <pc:docMk/>
            <pc:sldMk cId="646520860" sldId="296"/>
            <ac:spMk id="3" creationId="{D0AE5504-3003-934A-9BD1-45ED0DAEF58C}"/>
          </ac:spMkLst>
        </pc:spChg>
        <pc:picChg chg="mod">
          <ac:chgData name="Arias-Rodriguez, Andrea" userId="S::aariasr2@cougarnet.uh.edu::d57f9f2c-cbb5-4ea5-8943-9c216fd79ca3" providerId="AD" clId="Web-{D95CA193-84B6-C03C-4865-9A0E26CF7EC7}" dt="2022-10-25T18:31:22.682" v="105" actId="1076"/>
          <ac:picMkLst>
            <pc:docMk/>
            <pc:sldMk cId="646520860" sldId="296"/>
            <ac:picMk id="5" creationId="{E4547334-D7AA-2F4F-246C-817DC39D12C0}"/>
          </ac:picMkLst>
        </pc:picChg>
      </pc:sldChg>
      <pc:sldChg chg="modSp">
        <pc:chgData name="Arias-Rodriguez, Andrea" userId="S::aariasr2@cougarnet.uh.edu::d57f9f2c-cbb5-4ea5-8943-9c216fd79ca3" providerId="AD" clId="Web-{D95CA193-84B6-C03C-4865-9A0E26CF7EC7}" dt="2022-10-25T18:31:41.745" v="111" actId="1076"/>
        <pc:sldMkLst>
          <pc:docMk/>
          <pc:sldMk cId="3249528433" sldId="297"/>
        </pc:sldMkLst>
        <pc:spChg chg="mod">
          <ac:chgData name="Arias-Rodriguez, Andrea" userId="S::aariasr2@cougarnet.uh.edu::d57f9f2c-cbb5-4ea5-8943-9c216fd79ca3" providerId="AD" clId="Web-{D95CA193-84B6-C03C-4865-9A0E26CF7EC7}" dt="2022-10-25T18:31:34.011" v="108" actId="20577"/>
          <ac:spMkLst>
            <pc:docMk/>
            <pc:sldMk cId="3249528433" sldId="297"/>
            <ac:spMk id="2" creationId="{8CB02E6E-47C3-A146-893C-48B26E3953AC}"/>
          </ac:spMkLst>
        </pc:spChg>
        <pc:spChg chg="mod">
          <ac:chgData name="Arias-Rodriguez, Andrea" userId="S::aariasr2@cougarnet.uh.edu::d57f9f2c-cbb5-4ea5-8943-9c216fd79ca3" providerId="AD" clId="Web-{D95CA193-84B6-C03C-4865-9A0E26CF7EC7}" dt="2022-10-25T18:31:36.886" v="109" actId="1076"/>
          <ac:spMkLst>
            <pc:docMk/>
            <pc:sldMk cId="3249528433" sldId="297"/>
            <ac:spMk id="3" creationId="{16266B7C-1E7F-964B-AC3C-063DA2A4B044}"/>
          </ac:spMkLst>
        </pc:spChg>
        <pc:picChg chg="mod">
          <ac:chgData name="Arias-Rodriguez, Andrea" userId="S::aariasr2@cougarnet.uh.edu::d57f9f2c-cbb5-4ea5-8943-9c216fd79ca3" providerId="AD" clId="Web-{D95CA193-84B6-C03C-4865-9A0E26CF7EC7}" dt="2022-10-25T18:31:41.745" v="111" actId="1076"/>
          <ac:picMkLst>
            <pc:docMk/>
            <pc:sldMk cId="3249528433" sldId="297"/>
            <ac:picMk id="6" creationId="{1AEDAD38-0F18-9F67-9ADF-3AF492E51921}"/>
          </ac:picMkLst>
        </pc:picChg>
      </pc:sldChg>
      <pc:sldChg chg="modSp">
        <pc:chgData name="Arias-Rodriguez, Andrea" userId="S::aariasr2@cougarnet.uh.edu::d57f9f2c-cbb5-4ea5-8943-9c216fd79ca3" providerId="AD" clId="Web-{D95CA193-84B6-C03C-4865-9A0E26CF7EC7}" dt="2022-10-25T18:32:27.840" v="128" actId="14100"/>
        <pc:sldMkLst>
          <pc:docMk/>
          <pc:sldMk cId="420453641" sldId="299"/>
        </pc:sldMkLst>
        <pc:spChg chg="mod">
          <ac:chgData name="Arias-Rodriguez, Andrea" userId="S::aariasr2@cougarnet.uh.edu::d57f9f2c-cbb5-4ea5-8943-9c216fd79ca3" providerId="AD" clId="Web-{D95CA193-84B6-C03C-4865-9A0E26CF7EC7}" dt="2022-10-25T18:32:20.934" v="126" actId="20577"/>
          <ac:spMkLst>
            <pc:docMk/>
            <pc:sldMk cId="420453641" sldId="299"/>
            <ac:spMk id="2" creationId="{D39D392B-9F6F-F47F-5505-5EB203E5A9F6}"/>
          </ac:spMkLst>
        </pc:spChg>
        <pc:spChg chg="mod">
          <ac:chgData name="Arias-Rodriguez, Andrea" userId="S::aariasr2@cougarnet.uh.edu::d57f9f2c-cbb5-4ea5-8943-9c216fd79ca3" providerId="AD" clId="Web-{D95CA193-84B6-C03C-4865-9A0E26CF7EC7}" dt="2022-10-25T18:32:27.840" v="128" actId="14100"/>
          <ac:spMkLst>
            <pc:docMk/>
            <pc:sldMk cId="420453641" sldId="299"/>
            <ac:spMk id="3" creationId="{C457C9F9-A185-5CE5-4B82-C952C93732D2}"/>
          </ac:spMkLst>
        </pc:spChg>
      </pc:sldChg>
      <pc:sldChg chg="modSp">
        <pc:chgData name="Arias-Rodriguez, Andrea" userId="S::aariasr2@cougarnet.uh.edu::d57f9f2c-cbb5-4ea5-8943-9c216fd79ca3" providerId="AD" clId="Web-{D95CA193-84B6-C03C-4865-9A0E26CF7EC7}" dt="2022-10-25T18:31:58.558" v="116" actId="20577"/>
        <pc:sldMkLst>
          <pc:docMk/>
          <pc:sldMk cId="2215966956" sldId="300"/>
        </pc:sldMkLst>
        <pc:spChg chg="mod">
          <ac:chgData name="Arias-Rodriguez, Andrea" userId="S::aariasr2@cougarnet.uh.edu::d57f9f2c-cbb5-4ea5-8943-9c216fd79ca3" providerId="AD" clId="Web-{D95CA193-84B6-C03C-4865-9A0E26CF7EC7}" dt="2022-10-25T18:31:49.370" v="114" actId="20577"/>
          <ac:spMkLst>
            <pc:docMk/>
            <pc:sldMk cId="2215966956" sldId="300"/>
            <ac:spMk id="2" creationId="{1A604D04-376C-48F2-1D0A-B856229A19B2}"/>
          </ac:spMkLst>
        </pc:spChg>
        <pc:spChg chg="mod">
          <ac:chgData name="Arias-Rodriguez, Andrea" userId="S::aariasr2@cougarnet.uh.edu::d57f9f2c-cbb5-4ea5-8943-9c216fd79ca3" providerId="AD" clId="Web-{D95CA193-84B6-C03C-4865-9A0E26CF7EC7}" dt="2022-10-25T18:31:55.902" v="115" actId="20577"/>
          <ac:spMkLst>
            <pc:docMk/>
            <pc:sldMk cId="2215966956" sldId="300"/>
            <ac:spMk id="3" creationId="{67214FF3-9169-68B1-C30A-BCC6486F7251}"/>
          </ac:spMkLst>
        </pc:spChg>
        <pc:spChg chg="mod">
          <ac:chgData name="Arias-Rodriguez, Andrea" userId="S::aariasr2@cougarnet.uh.edu::d57f9f2c-cbb5-4ea5-8943-9c216fd79ca3" providerId="AD" clId="Web-{D95CA193-84B6-C03C-4865-9A0E26CF7EC7}" dt="2022-10-25T18:31:58.558" v="116" actId="20577"/>
          <ac:spMkLst>
            <pc:docMk/>
            <pc:sldMk cId="2215966956" sldId="300"/>
            <ac:spMk id="4" creationId="{D04FB80D-3702-3F7A-5910-85751CF9E9A0}"/>
          </ac:spMkLst>
        </pc:spChg>
      </pc:sldChg>
      <pc:sldChg chg="modSp">
        <pc:chgData name="Arias-Rodriguez, Andrea" userId="S::aariasr2@cougarnet.uh.edu::d57f9f2c-cbb5-4ea5-8943-9c216fd79ca3" providerId="AD" clId="Web-{D95CA193-84B6-C03C-4865-9A0E26CF7EC7}" dt="2022-10-25T18:33:05.701" v="133" actId="20577"/>
        <pc:sldMkLst>
          <pc:docMk/>
          <pc:sldMk cId="942645281" sldId="302"/>
        </pc:sldMkLst>
        <pc:spChg chg="mod">
          <ac:chgData name="Arias-Rodriguez, Andrea" userId="S::aariasr2@cougarnet.uh.edu::d57f9f2c-cbb5-4ea5-8943-9c216fd79ca3" providerId="AD" clId="Web-{D95CA193-84B6-C03C-4865-9A0E26CF7EC7}" dt="2022-10-25T18:33:05.701" v="133" actId="20577"/>
          <ac:spMkLst>
            <pc:docMk/>
            <pc:sldMk cId="942645281" sldId="302"/>
            <ac:spMk id="3" creationId="{03689978-876A-EEF7-5D93-551E0DFBDBD8}"/>
          </ac:spMkLst>
        </pc:spChg>
      </pc:sldChg>
      <pc:sldChg chg="delSp">
        <pc:chgData name="Arias-Rodriguez, Andrea" userId="S::aariasr2@cougarnet.uh.edu::d57f9f2c-cbb5-4ea5-8943-9c216fd79ca3" providerId="AD" clId="Web-{D95CA193-84B6-C03C-4865-9A0E26CF7EC7}" dt="2022-10-25T18:32:33.840" v="129"/>
        <pc:sldMkLst>
          <pc:docMk/>
          <pc:sldMk cId="1291499623" sldId="303"/>
        </pc:sldMkLst>
        <pc:spChg chg="del">
          <ac:chgData name="Arias-Rodriguez, Andrea" userId="S::aariasr2@cougarnet.uh.edu::d57f9f2c-cbb5-4ea5-8943-9c216fd79ca3" providerId="AD" clId="Web-{D95CA193-84B6-C03C-4865-9A0E26CF7EC7}" dt="2022-10-25T18:32:33.840" v="129"/>
          <ac:spMkLst>
            <pc:docMk/>
            <pc:sldMk cId="1291499623" sldId="303"/>
            <ac:spMk id="3" creationId="{E102722E-77B8-D750-0198-023E53B40328}"/>
          </ac:spMkLst>
        </pc:spChg>
      </pc:sldChg>
    </pc:docChg>
  </pc:docChgLst>
  <pc:docChgLst>
    <pc:chgData name="Arias-Rodriguez, Andrea" userId="S::aariasr2@cougarnet.uh.edu::d57f9f2c-cbb5-4ea5-8943-9c216fd79ca3" providerId="AD" clId="Web-{F4E7F0C0-7EF3-4AAE-83D1-AA65CE1FD567}"/>
    <pc:docChg chg="modSld">
      <pc:chgData name="Arias-Rodriguez, Andrea" userId="S::aariasr2@cougarnet.uh.edu::d57f9f2c-cbb5-4ea5-8943-9c216fd79ca3" providerId="AD" clId="Web-{F4E7F0C0-7EF3-4AAE-83D1-AA65CE1FD567}" dt="2022-10-21T17:51:03.606" v="72" actId="20577"/>
      <pc:docMkLst>
        <pc:docMk/>
      </pc:docMkLst>
      <pc:sldChg chg="modSp">
        <pc:chgData name="Arias-Rodriguez, Andrea" userId="S::aariasr2@cougarnet.uh.edu::d57f9f2c-cbb5-4ea5-8943-9c216fd79ca3" providerId="AD" clId="Web-{F4E7F0C0-7EF3-4AAE-83D1-AA65CE1FD567}" dt="2022-10-21T17:50:25.230" v="56" actId="20577"/>
        <pc:sldMkLst>
          <pc:docMk/>
          <pc:sldMk cId="17290233" sldId="257"/>
        </pc:sldMkLst>
        <pc:spChg chg="mod">
          <ac:chgData name="Arias-Rodriguez, Andrea" userId="S::aariasr2@cougarnet.uh.edu::d57f9f2c-cbb5-4ea5-8943-9c216fd79ca3" providerId="AD" clId="Web-{F4E7F0C0-7EF3-4AAE-83D1-AA65CE1FD567}" dt="2022-10-21T17:50:25.230" v="56" actId="20577"/>
          <ac:spMkLst>
            <pc:docMk/>
            <pc:sldMk cId="17290233" sldId="257"/>
            <ac:spMk id="3" creationId="{E7830EA5-5AB9-8D48-B382-102BA4650AE1}"/>
          </ac:spMkLst>
        </pc:spChg>
      </pc:sldChg>
      <pc:sldChg chg="modSp">
        <pc:chgData name="Arias-Rodriguez, Andrea" userId="S::aariasr2@cougarnet.uh.edu::d57f9f2c-cbb5-4ea5-8943-9c216fd79ca3" providerId="AD" clId="Web-{F4E7F0C0-7EF3-4AAE-83D1-AA65CE1FD567}" dt="2022-10-21T17:48:57.555" v="14" actId="20577"/>
        <pc:sldMkLst>
          <pc:docMk/>
          <pc:sldMk cId="2079156350" sldId="258"/>
        </pc:sldMkLst>
        <pc:spChg chg="mod">
          <ac:chgData name="Arias-Rodriguez, Andrea" userId="S::aariasr2@cougarnet.uh.edu::d57f9f2c-cbb5-4ea5-8943-9c216fd79ca3" providerId="AD" clId="Web-{F4E7F0C0-7EF3-4AAE-83D1-AA65CE1FD567}" dt="2022-10-21T17:48:57.555" v="14" actId="20577"/>
          <ac:spMkLst>
            <pc:docMk/>
            <pc:sldMk cId="2079156350" sldId="258"/>
            <ac:spMk id="3" creationId="{111C2593-0A12-8D49-82ED-B165C56F522C}"/>
          </ac:spMkLst>
        </pc:spChg>
      </pc:sldChg>
      <pc:sldChg chg="modSp">
        <pc:chgData name="Arias-Rodriguez, Andrea" userId="S::aariasr2@cougarnet.uh.edu::d57f9f2c-cbb5-4ea5-8943-9c216fd79ca3" providerId="AD" clId="Web-{F4E7F0C0-7EF3-4AAE-83D1-AA65CE1FD567}" dt="2022-10-21T17:49:04.618" v="17" actId="20577"/>
        <pc:sldMkLst>
          <pc:docMk/>
          <pc:sldMk cId="1290230470" sldId="259"/>
        </pc:sldMkLst>
        <pc:spChg chg="mod">
          <ac:chgData name="Arias-Rodriguez, Andrea" userId="S::aariasr2@cougarnet.uh.edu::d57f9f2c-cbb5-4ea5-8943-9c216fd79ca3" providerId="AD" clId="Web-{F4E7F0C0-7EF3-4AAE-83D1-AA65CE1FD567}" dt="2022-10-21T17:49:04.618" v="17" actId="20577"/>
          <ac:spMkLst>
            <pc:docMk/>
            <pc:sldMk cId="1290230470" sldId="259"/>
            <ac:spMk id="3" creationId="{99E744E1-3BDF-B546-BB74-094A2741E1F7}"/>
          </ac:spMkLst>
        </pc:spChg>
      </pc:sldChg>
      <pc:sldChg chg="modSp">
        <pc:chgData name="Arias-Rodriguez, Andrea" userId="S::aariasr2@cougarnet.uh.edu::d57f9f2c-cbb5-4ea5-8943-9c216fd79ca3" providerId="AD" clId="Web-{F4E7F0C0-7EF3-4AAE-83D1-AA65CE1FD567}" dt="2022-10-21T17:49:19.806" v="25" actId="20577"/>
        <pc:sldMkLst>
          <pc:docMk/>
          <pc:sldMk cId="2490677798" sldId="261"/>
        </pc:sldMkLst>
        <pc:spChg chg="mod">
          <ac:chgData name="Arias-Rodriguez, Andrea" userId="S::aariasr2@cougarnet.uh.edu::d57f9f2c-cbb5-4ea5-8943-9c216fd79ca3" providerId="AD" clId="Web-{F4E7F0C0-7EF3-4AAE-83D1-AA65CE1FD567}" dt="2022-10-21T17:49:19.806" v="25" actId="20577"/>
          <ac:spMkLst>
            <pc:docMk/>
            <pc:sldMk cId="2490677798" sldId="261"/>
            <ac:spMk id="3" creationId="{A4EE2A5F-6608-E149-8054-A919B7CA973D}"/>
          </ac:spMkLst>
        </pc:spChg>
      </pc:sldChg>
      <pc:sldChg chg="modSp">
        <pc:chgData name="Arias-Rodriguez, Andrea" userId="S::aariasr2@cougarnet.uh.edu::d57f9f2c-cbb5-4ea5-8943-9c216fd79ca3" providerId="AD" clId="Web-{F4E7F0C0-7EF3-4AAE-83D1-AA65CE1FD567}" dt="2022-10-21T17:48:24.132" v="2" actId="20577"/>
        <pc:sldMkLst>
          <pc:docMk/>
          <pc:sldMk cId="3308931203" sldId="272"/>
        </pc:sldMkLst>
        <pc:spChg chg="mod">
          <ac:chgData name="Arias-Rodriguez, Andrea" userId="S::aariasr2@cougarnet.uh.edu::d57f9f2c-cbb5-4ea5-8943-9c216fd79ca3" providerId="AD" clId="Web-{F4E7F0C0-7EF3-4AAE-83D1-AA65CE1FD567}" dt="2022-10-21T17:48:24.132" v="2" actId="20577"/>
          <ac:spMkLst>
            <pc:docMk/>
            <pc:sldMk cId="3308931203" sldId="272"/>
            <ac:spMk id="3" creationId="{10C645E7-A61B-4A8A-9356-D6D323B8D584}"/>
          </ac:spMkLst>
        </pc:spChg>
      </pc:sldChg>
      <pc:sldChg chg="modSp">
        <pc:chgData name="Arias-Rodriguez, Andrea" userId="S::aariasr2@cougarnet.uh.edu::d57f9f2c-cbb5-4ea5-8943-9c216fd79ca3" providerId="AD" clId="Web-{F4E7F0C0-7EF3-4AAE-83D1-AA65CE1FD567}" dt="2022-10-21T17:49:49.338" v="40" actId="20577"/>
        <pc:sldMkLst>
          <pc:docMk/>
          <pc:sldMk cId="1156899597" sldId="274"/>
        </pc:sldMkLst>
        <pc:spChg chg="mod">
          <ac:chgData name="Arias-Rodriguez, Andrea" userId="S::aariasr2@cougarnet.uh.edu::d57f9f2c-cbb5-4ea5-8943-9c216fd79ca3" providerId="AD" clId="Web-{F4E7F0C0-7EF3-4AAE-83D1-AA65CE1FD567}" dt="2022-10-21T17:49:49.338" v="40" actId="20577"/>
          <ac:spMkLst>
            <pc:docMk/>
            <pc:sldMk cId="1156899597" sldId="274"/>
            <ac:spMk id="3" creationId="{DEFBFE47-85CC-AACB-86F0-86A25FC7C2DB}"/>
          </ac:spMkLst>
        </pc:spChg>
        <pc:spChg chg="mod">
          <ac:chgData name="Arias-Rodriguez, Andrea" userId="S::aariasr2@cougarnet.uh.edu::d57f9f2c-cbb5-4ea5-8943-9c216fd79ca3" providerId="AD" clId="Web-{F4E7F0C0-7EF3-4AAE-83D1-AA65CE1FD567}" dt="2022-10-21T17:49:43.822" v="37" actId="20577"/>
          <ac:spMkLst>
            <pc:docMk/>
            <pc:sldMk cId="1156899597" sldId="274"/>
            <ac:spMk id="5" creationId="{92E7E7AC-64A7-55FC-6501-57F9EF87EB4A}"/>
          </ac:spMkLst>
        </pc:spChg>
      </pc:sldChg>
      <pc:sldChg chg="modSp">
        <pc:chgData name="Arias-Rodriguez, Andrea" userId="S::aariasr2@cougarnet.uh.edu::d57f9f2c-cbb5-4ea5-8943-9c216fd79ca3" providerId="AD" clId="Web-{F4E7F0C0-7EF3-4AAE-83D1-AA65CE1FD567}" dt="2022-10-21T17:49:59.526" v="44" actId="20577"/>
        <pc:sldMkLst>
          <pc:docMk/>
          <pc:sldMk cId="4202165707" sldId="276"/>
        </pc:sldMkLst>
        <pc:spChg chg="mod">
          <ac:chgData name="Arias-Rodriguez, Andrea" userId="S::aariasr2@cougarnet.uh.edu::d57f9f2c-cbb5-4ea5-8943-9c216fd79ca3" providerId="AD" clId="Web-{F4E7F0C0-7EF3-4AAE-83D1-AA65CE1FD567}" dt="2022-10-21T17:49:54.620" v="42" actId="20577"/>
          <ac:spMkLst>
            <pc:docMk/>
            <pc:sldMk cId="4202165707" sldId="276"/>
            <ac:spMk id="3" creationId="{86E5517B-BDFE-7E4F-CE69-197D341FCBCD}"/>
          </ac:spMkLst>
        </pc:spChg>
        <pc:spChg chg="mod">
          <ac:chgData name="Arias-Rodriguez, Andrea" userId="S::aariasr2@cougarnet.uh.edu::d57f9f2c-cbb5-4ea5-8943-9c216fd79ca3" providerId="AD" clId="Web-{F4E7F0C0-7EF3-4AAE-83D1-AA65CE1FD567}" dt="2022-10-21T17:49:59.526" v="44" actId="20577"/>
          <ac:spMkLst>
            <pc:docMk/>
            <pc:sldMk cId="4202165707" sldId="276"/>
            <ac:spMk id="7" creationId="{0CA26881-527E-ABF9-0009-C00075B434D4}"/>
          </ac:spMkLst>
        </pc:spChg>
      </pc:sldChg>
      <pc:sldChg chg="modSp">
        <pc:chgData name="Arias-Rodriguez, Andrea" userId="S::aariasr2@cougarnet.uh.edu::d57f9f2c-cbb5-4ea5-8943-9c216fd79ca3" providerId="AD" clId="Web-{F4E7F0C0-7EF3-4AAE-83D1-AA65CE1FD567}" dt="2022-10-21T17:50:11.386" v="50" actId="20577"/>
        <pc:sldMkLst>
          <pc:docMk/>
          <pc:sldMk cId="166349987" sldId="277"/>
        </pc:sldMkLst>
        <pc:spChg chg="mod">
          <ac:chgData name="Arias-Rodriguez, Andrea" userId="S::aariasr2@cougarnet.uh.edu::d57f9f2c-cbb5-4ea5-8943-9c216fd79ca3" providerId="AD" clId="Web-{F4E7F0C0-7EF3-4AAE-83D1-AA65CE1FD567}" dt="2022-10-21T17:50:11.386" v="50" actId="20577"/>
          <ac:spMkLst>
            <pc:docMk/>
            <pc:sldMk cId="166349987" sldId="277"/>
            <ac:spMk id="3" creationId="{C6EF5A83-6C19-578C-A678-C14ADEA47D1F}"/>
          </ac:spMkLst>
        </pc:spChg>
      </pc:sldChg>
      <pc:sldChg chg="modSp">
        <pc:chgData name="Arias-Rodriguez, Andrea" userId="S::aariasr2@cougarnet.uh.edu::d57f9f2c-cbb5-4ea5-8943-9c216fd79ca3" providerId="AD" clId="Web-{F4E7F0C0-7EF3-4AAE-83D1-AA65CE1FD567}" dt="2022-10-21T17:49:34.822" v="33" actId="20577"/>
        <pc:sldMkLst>
          <pc:docMk/>
          <pc:sldMk cId="2312916720" sldId="279"/>
        </pc:sldMkLst>
        <pc:spChg chg="mod">
          <ac:chgData name="Arias-Rodriguez, Andrea" userId="S::aariasr2@cougarnet.uh.edu::d57f9f2c-cbb5-4ea5-8943-9c216fd79ca3" providerId="AD" clId="Web-{F4E7F0C0-7EF3-4AAE-83D1-AA65CE1FD567}" dt="2022-10-21T17:49:34.822" v="33" actId="20577"/>
          <ac:spMkLst>
            <pc:docMk/>
            <pc:sldMk cId="2312916720" sldId="279"/>
            <ac:spMk id="3" creationId="{49AF9D79-0E39-246E-44B0-4626A7548E94}"/>
          </ac:spMkLst>
        </pc:spChg>
      </pc:sldChg>
      <pc:sldChg chg="modSp">
        <pc:chgData name="Arias-Rodriguez, Andrea" userId="S::aariasr2@cougarnet.uh.edu::d57f9f2c-cbb5-4ea5-8943-9c216fd79ca3" providerId="AD" clId="Web-{F4E7F0C0-7EF3-4AAE-83D1-AA65CE1FD567}" dt="2022-10-21T17:50:05.104" v="47" actId="20577"/>
        <pc:sldMkLst>
          <pc:docMk/>
          <pc:sldMk cId="2903331269" sldId="280"/>
        </pc:sldMkLst>
        <pc:spChg chg="mod">
          <ac:chgData name="Arias-Rodriguez, Andrea" userId="S::aariasr2@cougarnet.uh.edu::d57f9f2c-cbb5-4ea5-8943-9c216fd79ca3" providerId="AD" clId="Web-{F4E7F0C0-7EF3-4AAE-83D1-AA65CE1FD567}" dt="2022-10-21T17:50:05.104" v="47" actId="20577"/>
          <ac:spMkLst>
            <pc:docMk/>
            <pc:sldMk cId="2903331269" sldId="280"/>
            <ac:spMk id="3" creationId="{12B50E20-D1BA-79F5-8A5E-5DFD6840A279}"/>
          </ac:spMkLst>
        </pc:spChg>
      </pc:sldChg>
      <pc:sldChg chg="modSp">
        <pc:chgData name="Arias-Rodriguez, Andrea" userId="S::aariasr2@cougarnet.uh.edu::d57f9f2c-cbb5-4ea5-8943-9c216fd79ca3" providerId="AD" clId="Web-{F4E7F0C0-7EF3-4AAE-83D1-AA65CE1FD567}" dt="2022-10-21T17:48:40.523" v="8" actId="20577"/>
        <pc:sldMkLst>
          <pc:docMk/>
          <pc:sldMk cId="3259234796" sldId="282"/>
        </pc:sldMkLst>
        <pc:spChg chg="mod">
          <ac:chgData name="Arias-Rodriguez, Andrea" userId="S::aariasr2@cougarnet.uh.edu::d57f9f2c-cbb5-4ea5-8943-9c216fd79ca3" providerId="AD" clId="Web-{F4E7F0C0-7EF3-4AAE-83D1-AA65CE1FD567}" dt="2022-10-21T17:48:40.523" v="8" actId="20577"/>
          <ac:spMkLst>
            <pc:docMk/>
            <pc:sldMk cId="3259234796" sldId="282"/>
            <ac:spMk id="3" creationId="{3FA37E9A-60A0-F373-EE9F-1C22EEB8E073}"/>
          </ac:spMkLst>
        </pc:spChg>
      </pc:sldChg>
      <pc:sldChg chg="modSp">
        <pc:chgData name="Arias-Rodriguez, Andrea" userId="S::aariasr2@cougarnet.uh.edu::d57f9f2c-cbb5-4ea5-8943-9c216fd79ca3" providerId="AD" clId="Web-{F4E7F0C0-7EF3-4AAE-83D1-AA65CE1FD567}" dt="2022-10-21T17:48:32.789" v="5" actId="20577"/>
        <pc:sldMkLst>
          <pc:docMk/>
          <pc:sldMk cId="1525461252" sldId="283"/>
        </pc:sldMkLst>
        <pc:spChg chg="mod">
          <ac:chgData name="Arias-Rodriguez, Andrea" userId="S::aariasr2@cougarnet.uh.edu::d57f9f2c-cbb5-4ea5-8943-9c216fd79ca3" providerId="AD" clId="Web-{F4E7F0C0-7EF3-4AAE-83D1-AA65CE1FD567}" dt="2022-10-21T17:48:32.789" v="5" actId="20577"/>
          <ac:spMkLst>
            <pc:docMk/>
            <pc:sldMk cId="1525461252" sldId="283"/>
            <ac:spMk id="3" creationId="{9503AD13-415F-5B72-A772-AB506EEE2245}"/>
          </ac:spMkLst>
        </pc:spChg>
      </pc:sldChg>
      <pc:sldChg chg="modSp">
        <pc:chgData name="Arias-Rodriguez, Andrea" userId="S::aariasr2@cougarnet.uh.edu::d57f9f2c-cbb5-4ea5-8943-9c216fd79ca3" providerId="AD" clId="Web-{F4E7F0C0-7EF3-4AAE-83D1-AA65CE1FD567}" dt="2022-10-21T17:49:10.493" v="20" actId="20577"/>
        <pc:sldMkLst>
          <pc:docMk/>
          <pc:sldMk cId="1933864997" sldId="288"/>
        </pc:sldMkLst>
        <pc:spChg chg="mod">
          <ac:chgData name="Arias-Rodriguez, Andrea" userId="S::aariasr2@cougarnet.uh.edu::d57f9f2c-cbb5-4ea5-8943-9c216fd79ca3" providerId="AD" clId="Web-{F4E7F0C0-7EF3-4AAE-83D1-AA65CE1FD567}" dt="2022-10-21T17:49:10.493" v="20" actId="20577"/>
          <ac:spMkLst>
            <pc:docMk/>
            <pc:sldMk cId="1933864997" sldId="288"/>
            <ac:spMk id="3" creationId="{F0C184C9-7008-4215-A7FB-084EFB24AC3B}"/>
          </ac:spMkLst>
        </pc:spChg>
      </pc:sldChg>
      <pc:sldChg chg="modSp">
        <pc:chgData name="Arias-Rodriguez, Andrea" userId="S::aariasr2@cougarnet.uh.edu::d57f9f2c-cbb5-4ea5-8943-9c216fd79ca3" providerId="AD" clId="Web-{F4E7F0C0-7EF3-4AAE-83D1-AA65CE1FD567}" dt="2022-10-21T17:48:51.133" v="11" actId="20577"/>
        <pc:sldMkLst>
          <pc:docMk/>
          <pc:sldMk cId="3173323141" sldId="292"/>
        </pc:sldMkLst>
        <pc:spChg chg="mod">
          <ac:chgData name="Arias-Rodriguez, Andrea" userId="S::aariasr2@cougarnet.uh.edu::d57f9f2c-cbb5-4ea5-8943-9c216fd79ca3" providerId="AD" clId="Web-{F4E7F0C0-7EF3-4AAE-83D1-AA65CE1FD567}" dt="2022-10-21T17:48:51.133" v="11" actId="20577"/>
          <ac:spMkLst>
            <pc:docMk/>
            <pc:sldMk cId="3173323141" sldId="292"/>
            <ac:spMk id="3" creationId="{449FCE75-DCCC-446E-A6A9-89C7EA1EC037}"/>
          </ac:spMkLst>
        </pc:spChg>
      </pc:sldChg>
      <pc:sldChg chg="modSp">
        <pc:chgData name="Arias-Rodriguez, Andrea" userId="S::aariasr2@cougarnet.uh.edu::d57f9f2c-cbb5-4ea5-8943-9c216fd79ca3" providerId="AD" clId="Web-{F4E7F0C0-7EF3-4AAE-83D1-AA65CE1FD567}" dt="2022-10-21T17:49:15.681" v="23" actId="20577"/>
        <pc:sldMkLst>
          <pc:docMk/>
          <pc:sldMk cId="4098329523" sldId="293"/>
        </pc:sldMkLst>
        <pc:spChg chg="mod">
          <ac:chgData name="Arias-Rodriguez, Andrea" userId="S::aariasr2@cougarnet.uh.edu::d57f9f2c-cbb5-4ea5-8943-9c216fd79ca3" providerId="AD" clId="Web-{F4E7F0C0-7EF3-4AAE-83D1-AA65CE1FD567}" dt="2022-10-21T17:49:15.681" v="23" actId="20577"/>
          <ac:spMkLst>
            <pc:docMk/>
            <pc:sldMk cId="4098329523" sldId="293"/>
            <ac:spMk id="3" creationId="{D88A309B-9915-004C-A418-76C48470AFF9}"/>
          </ac:spMkLst>
        </pc:spChg>
      </pc:sldChg>
      <pc:sldChg chg="modSp">
        <pc:chgData name="Arias-Rodriguez, Andrea" userId="S::aariasr2@cougarnet.uh.edu::d57f9f2c-cbb5-4ea5-8943-9c216fd79ca3" providerId="AD" clId="Web-{F4E7F0C0-7EF3-4AAE-83D1-AA65CE1FD567}" dt="2022-10-21T17:49:25.541" v="28" actId="20577"/>
        <pc:sldMkLst>
          <pc:docMk/>
          <pc:sldMk cId="329759113" sldId="294"/>
        </pc:sldMkLst>
        <pc:spChg chg="mod">
          <ac:chgData name="Arias-Rodriguez, Andrea" userId="S::aariasr2@cougarnet.uh.edu::d57f9f2c-cbb5-4ea5-8943-9c216fd79ca3" providerId="AD" clId="Web-{F4E7F0C0-7EF3-4AAE-83D1-AA65CE1FD567}" dt="2022-10-21T17:49:25.541" v="28" actId="20577"/>
          <ac:spMkLst>
            <pc:docMk/>
            <pc:sldMk cId="329759113" sldId="294"/>
            <ac:spMk id="3" creationId="{111C2593-0A12-8D49-82ED-B165C56F522C}"/>
          </ac:spMkLst>
        </pc:spChg>
      </pc:sldChg>
      <pc:sldChg chg="modSp">
        <pc:chgData name="Arias-Rodriguez, Andrea" userId="S::aariasr2@cougarnet.uh.edu::d57f9f2c-cbb5-4ea5-8943-9c216fd79ca3" providerId="AD" clId="Web-{F4E7F0C0-7EF3-4AAE-83D1-AA65CE1FD567}" dt="2022-10-21T17:50:16.198" v="53" actId="20577"/>
        <pc:sldMkLst>
          <pc:docMk/>
          <pc:sldMk cId="3061607710" sldId="295"/>
        </pc:sldMkLst>
        <pc:spChg chg="mod">
          <ac:chgData name="Arias-Rodriguez, Andrea" userId="S::aariasr2@cougarnet.uh.edu::d57f9f2c-cbb5-4ea5-8943-9c216fd79ca3" providerId="AD" clId="Web-{F4E7F0C0-7EF3-4AAE-83D1-AA65CE1FD567}" dt="2022-10-21T17:50:16.198" v="53" actId="20577"/>
          <ac:spMkLst>
            <pc:docMk/>
            <pc:sldMk cId="3061607710" sldId="295"/>
            <ac:spMk id="3" creationId="{6A25FFF3-7AC0-C143-A605-269E21434629}"/>
          </ac:spMkLst>
        </pc:spChg>
      </pc:sldChg>
      <pc:sldChg chg="modSp">
        <pc:chgData name="Arias-Rodriguez, Andrea" userId="S::aariasr2@cougarnet.uh.edu::d57f9f2c-cbb5-4ea5-8943-9c216fd79ca3" providerId="AD" clId="Web-{F4E7F0C0-7EF3-4AAE-83D1-AA65CE1FD567}" dt="2022-10-21T17:50:32.574" v="59" actId="20577"/>
        <pc:sldMkLst>
          <pc:docMk/>
          <pc:sldMk cId="646520860" sldId="296"/>
        </pc:sldMkLst>
        <pc:spChg chg="mod">
          <ac:chgData name="Arias-Rodriguez, Andrea" userId="S::aariasr2@cougarnet.uh.edu::d57f9f2c-cbb5-4ea5-8943-9c216fd79ca3" providerId="AD" clId="Web-{F4E7F0C0-7EF3-4AAE-83D1-AA65CE1FD567}" dt="2022-10-21T17:50:32.574" v="59" actId="20577"/>
          <ac:spMkLst>
            <pc:docMk/>
            <pc:sldMk cId="646520860" sldId="296"/>
            <ac:spMk id="3" creationId="{D0AE5504-3003-934A-9BD1-45ED0DAEF58C}"/>
          </ac:spMkLst>
        </pc:spChg>
      </pc:sldChg>
      <pc:sldChg chg="modSp">
        <pc:chgData name="Arias-Rodriguez, Andrea" userId="S::aariasr2@cougarnet.uh.edu::d57f9f2c-cbb5-4ea5-8943-9c216fd79ca3" providerId="AD" clId="Web-{F4E7F0C0-7EF3-4AAE-83D1-AA65CE1FD567}" dt="2022-10-21T17:50:38.293" v="62" actId="20577"/>
        <pc:sldMkLst>
          <pc:docMk/>
          <pc:sldMk cId="3249528433" sldId="297"/>
        </pc:sldMkLst>
        <pc:spChg chg="mod">
          <ac:chgData name="Arias-Rodriguez, Andrea" userId="S::aariasr2@cougarnet.uh.edu::d57f9f2c-cbb5-4ea5-8943-9c216fd79ca3" providerId="AD" clId="Web-{F4E7F0C0-7EF3-4AAE-83D1-AA65CE1FD567}" dt="2022-10-21T17:50:38.293" v="62" actId="20577"/>
          <ac:spMkLst>
            <pc:docMk/>
            <pc:sldMk cId="3249528433" sldId="297"/>
            <ac:spMk id="3" creationId="{16266B7C-1E7F-964B-AC3C-063DA2A4B044}"/>
          </ac:spMkLst>
        </pc:spChg>
      </pc:sldChg>
      <pc:sldChg chg="modSp">
        <pc:chgData name="Arias-Rodriguez, Andrea" userId="S::aariasr2@cougarnet.uh.edu::d57f9f2c-cbb5-4ea5-8943-9c216fd79ca3" providerId="AD" clId="Web-{F4E7F0C0-7EF3-4AAE-83D1-AA65CE1FD567}" dt="2022-10-21T17:50:46.653" v="65" actId="20577"/>
        <pc:sldMkLst>
          <pc:docMk/>
          <pc:sldMk cId="420453641" sldId="299"/>
        </pc:sldMkLst>
        <pc:spChg chg="mod">
          <ac:chgData name="Arias-Rodriguez, Andrea" userId="S::aariasr2@cougarnet.uh.edu::d57f9f2c-cbb5-4ea5-8943-9c216fd79ca3" providerId="AD" clId="Web-{F4E7F0C0-7EF3-4AAE-83D1-AA65CE1FD567}" dt="2022-10-21T17:50:46.653" v="65" actId="20577"/>
          <ac:spMkLst>
            <pc:docMk/>
            <pc:sldMk cId="420453641" sldId="299"/>
            <ac:spMk id="3" creationId="{C457C9F9-A185-5CE5-4B82-C952C93732D2}"/>
          </ac:spMkLst>
        </pc:spChg>
      </pc:sldChg>
      <pc:sldChg chg="modSp">
        <pc:chgData name="Arias-Rodriguez, Andrea" userId="S::aariasr2@cougarnet.uh.edu::d57f9f2c-cbb5-4ea5-8943-9c216fd79ca3" providerId="AD" clId="Web-{F4E7F0C0-7EF3-4AAE-83D1-AA65CE1FD567}" dt="2022-10-21T17:51:03.606" v="72" actId="20577"/>
        <pc:sldMkLst>
          <pc:docMk/>
          <pc:sldMk cId="942645281" sldId="302"/>
        </pc:sldMkLst>
        <pc:spChg chg="mod">
          <ac:chgData name="Arias-Rodriguez, Andrea" userId="S::aariasr2@cougarnet.uh.edu::d57f9f2c-cbb5-4ea5-8943-9c216fd79ca3" providerId="AD" clId="Web-{F4E7F0C0-7EF3-4AAE-83D1-AA65CE1FD567}" dt="2022-10-21T17:51:03.606" v="72" actId="20577"/>
          <ac:spMkLst>
            <pc:docMk/>
            <pc:sldMk cId="942645281" sldId="302"/>
            <ac:spMk id="3" creationId="{03689978-876A-EEF7-5D93-551E0DFBDBD8}"/>
          </ac:spMkLst>
        </pc:spChg>
      </pc:sldChg>
      <pc:sldChg chg="modSp">
        <pc:chgData name="Arias-Rodriguez, Andrea" userId="S::aariasr2@cougarnet.uh.edu::d57f9f2c-cbb5-4ea5-8943-9c216fd79ca3" providerId="AD" clId="Web-{F4E7F0C0-7EF3-4AAE-83D1-AA65CE1FD567}" dt="2022-10-21T17:50:55.309" v="71" actId="20577"/>
        <pc:sldMkLst>
          <pc:docMk/>
          <pc:sldMk cId="1291499623" sldId="303"/>
        </pc:sldMkLst>
        <pc:spChg chg="mod">
          <ac:chgData name="Arias-Rodriguez, Andrea" userId="S::aariasr2@cougarnet.uh.edu::d57f9f2c-cbb5-4ea5-8943-9c216fd79ca3" providerId="AD" clId="Web-{F4E7F0C0-7EF3-4AAE-83D1-AA65CE1FD567}" dt="2022-10-21T17:50:55.309" v="71" actId="20577"/>
          <ac:spMkLst>
            <pc:docMk/>
            <pc:sldMk cId="1291499623" sldId="303"/>
            <ac:spMk id="2" creationId="{4FB10F26-3D5E-57E0-DF8C-EF172E7A2F8A}"/>
          </ac:spMkLst>
        </pc:spChg>
      </pc:sldChg>
    </pc:docChg>
  </pc:docChgLst>
  <pc:docChgLst>
    <pc:chgData name="Arias-Rodriguez, Andrea" userId="S::aariasr2@cougarnet.uh.edu::d57f9f2c-cbb5-4ea5-8943-9c216fd79ca3" providerId="AD" clId="Web-{100DE87A-F0ED-B342-DD5D-7624C261EA82}"/>
    <pc:docChg chg="modSld">
      <pc:chgData name="Arias-Rodriguez, Andrea" userId="S::aariasr2@cougarnet.uh.edu::d57f9f2c-cbb5-4ea5-8943-9c216fd79ca3" providerId="AD" clId="Web-{100DE87A-F0ED-B342-DD5D-7624C261EA82}" dt="2022-10-20T21:40:57.176" v="36"/>
      <pc:docMkLst>
        <pc:docMk/>
      </pc:docMkLst>
      <pc:sldChg chg="modSp">
        <pc:chgData name="Arias-Rodriguez, Andrea" userId="S::aariasr2@cougarnet.uh.edu::d57f9f2c-cbb5-4ea5-8943-9c216fd79ca3" providerId="AD" clId="Web-{100DE87A-F0ED-B342-DD5D-7624C261EA82}" dt="2022-10-20T19:16:29.407" v="10" actId="20577"/>
        <pc:sldMkLst>
          <pc:docMk/>
          <pc:sldMk cId="3308931203" sldId="272"/>
        </pc:sldMkLst>
        <pc:spChg chg="mod">
          <ac:chgData name="Arias-Rodriguez, Andrea" userId="S::aariasr2@cougarnet.uh.edu::d57f9f2c-cbb5-4ea5-8943-9c216fd79ca3" providerId="AD" clId="Web-{100DE87A-F0ED-B342-DD5D-7624C261EA82}" dt="2022-10-20T19:16:29.407" v="10" actId="20577"/>
          <ac:spMkLst>
            <pc:docMk/>
            <pc:sldMk cId="3308931203" sldId="272"/>
            <ac:spMk id="3" creationId="{10C645E7-A61B-4A8A-9356-D6D323B8D584}"/>
          </ac:spMkLst>
        </pc:spChg>
      </pc:sldChg>
      <pc:sldChg chg="modSp">
        <pc:chgData name="Arias-Rodriguez, Andrea" userId="S::aariasr2@cougarnet.uh.edu::d57f9f2c-cbb5-4ea5-8943-9c216fd79ca3" providerId="AD" clId="Web-{100DE87A-F0ED-B342-DD5D-7624C261EA82}" dt="2022-10-20T21:39:10.187" v="34"/>
        <pc:sldMkLst>
          <pc:docMk/>
          <pc:sldMk cId="3583025766" sldId="273"/>
        </pc:sldMkLst>
        <pc:spChg chg="mod">
          <ac:chgData name="Arias-Rodriguez, Andrea" userId="S::aariasr2@cougarnet.uh.edu::d57f9f2c-cbb5-4ea5-8943-9c216fd79ca3" providerId="AD" clId="Web-{100DE87A-F0ED-B342-DD5D-7624C261EA82}" dt="2022-10-20T21:39:10.187" v="34"/>
          <ac:spMkLst>
            <pc:docMk/>
            <pc:sldMk cId="3583025766" sldId="273"/>
            <ac:spMk id="5" creationId="{025375E7-9D50-07D8-B9F9-63D8C3F7C824}"/>
          </ac:spMkLst>
        </pc:spChg>
      </pc:sldChg>
      <pc:sldChg chg="modSp">
        <pc:chgData name="Arias-Rodriguez, Andrea" userId="S::aariasr2@cougarnet.uh.edu::d57f9f2c-cbb5-4ea5-8943-9c216fd79ca3" providerId="AD" clId="Web-{100DE87A-F0ED-B342-DD5D-7624C261EA82}" dt="2022-10-20T21:38:50.249" v="32" actId="1076"/>
        <pc:sldMkLst>
          <pc:docMk/>
          <pc:sldMk cId="1156899597" sldId="274"/>
        </pc:sldMkLst>
        <pc:spChg chg="mod">
          <ac:chgData name="Arias-Rodriguez, Andrea" userId="S::aariasr2@cougarnet.uh.edu::d57f9f2c-cbb5-4ea5-8943-9c216fd79ca3" providerId="AD" clId="Web-{100DE87A-F0ED-B342-DD5D-7624C261EA82}" dt="2022-10-20T21:38:36.343" v="30"/>
          <ac:spMkLst>
            <pc:docMk/>
            <pc:sldMk cId="1156899597" sldId="274"/>
            <ac:spMk id="3" creationId="{DEFBFE47-85CC-AACB-86F0-86A25FC7C2DB}"/>
          </ac:spMkLst>
        </pc:spChg>
        <pc:spChg chg="mod">
          <ac:chgData name="Arias-Rodriguez, Andrea" userId="S::aariasr2@cougarnet.uh.edu::d57f9f2c-cbb5-4ea5-8943-9c216fd79ca3" providerId="AD" clId="Web-{100DE87A-F0ED-B342-DD5D-7624C261EA82}" dt="2022-10-20T21:38:43.124" v="31" actId="1076"/>
          <ac:spMkLst>
            <pc:docMk/>
            <pc:sldMk cId="1156899597" sldId="274"/>
            <ac:spMk id="5" creationId="{92E7E7AC-64A7-55FC-6501-57F9EF87EB4A}"/>
          </ac:spMkLst>
        </pc:spChg>
        <pc:picChg chg="mod">
          <ac:chgData name="Arias-Rodriguez, Andrea" userId="S::aariasr2@cougarnet.uh.edu::d57f9f2c-cbb5-4ea5-8943-9c216fd79ca3" providerId="AD" clId="Web-{100DE87A-F0ED-B342-DD5D-7624C261EA82}" dt="2022-10-20T21:38:50.249" v="32" actId="1076"/>
          <ac:picMkLst>
            <pc:docMk/>
            <pc:sldMk cId="1156899597" sldId="274"/>
            <ac:picMk id="4" creationId="{9A03B61B-290E-CD63-0DC7-E50622D43495}"/>
          </ac:picMkLst>
        </pc:picChg>
      </pc:sldChg>
      <pc:sldChg chg="modSp">
        <pc:chgData name="Arias-Rodriguez, Andrea" userId="S::aariasr2@cougarnet.uh.edu::d57f9f2c-cbb5-4ea5-8943-9c216fd79ca3" providerId="AD" clId="Web-{100DE87A-F0ED-B342-DD5D-7624C261EA82}" dt="2022-10-20T21:38:22.358" v="28" actId="1076"/>
        <pc:sldMkLst>
          <pc:docMk/>
          <pc:sldMk cId="4202165707" sldId="276"/>
        </pc:sldMkLst>
        <pc:spChg chg="mod">
          <ac:chgData name="Arias-Rodriguez, Andrea" userId="S::aariasr2@cougarnet.uh.edu::d57f9f2c-cbb5-4ea5-8943-9c216fd79ca3" providerId="AD" clId="Web-{100DE87A-F0ED-B342-DD5D-7624C261EA82}" dt="2022-10-20T21:38:15.576" v="27" actId="14100"/>
          <ac:spMkLst>
            <pc:docMk/>
            <pc:sldMk cId="4202165707" sldId="276"/>
            <ac:spMk id="3" creationId="{86E5517B-BDFE-7E4F-CE69-197D341FCBCD}"/>
          </ac:spMkLst>
        </pc:spChg>
        <pc:spChg chg="mod">
          <ac:chgData name="Arias-Rodriguez, Andrea" userId="S::aariasr2@cougarnet.uh.edu::d57f9f2c-cbb5-4ea5-8943-9c216fd79ca3" providerId="AD" clId="Web-{100DE87A-F0ED-B342-DD5D-7624C261EA82}" dt="2022-10-20T21:38:00.247" v="25" actId="14100"/>
          <ac:spMkLst>
            <pc:docMk/>
            <pc:sldMk cId="4202165707" sldId="276"/>
            <ac:spMk id="7" creationId="{0CA26881-527E-ABF9-0009-C00075B434D4}"/>
          </ac:spMkLst>
        </pc:spChg>
        <pc:picChg chg="mod">
          <ac:chgData name="Arias-Rodriguez, Andrea" userId="S::aariasr2@cougarnet.uh.edu::d57f9f2c-cbb5-4ea5-8943-9c216fd79ca3" providerId="AD" clId="Web-{100DE87A-F0ED-B342-DD5D-7624C261EA82}" dt="2022-10-20T21:38:22.358" v="28" actId="1076"/>
          <ac:picMkLst>
            <pc:docMk/>
            <pc:sldMk cId="4202165707" sldId="276"/>
            <ac:picMk id="6" creationId="{AE76329E-6EFA-9DE5-131B-97FE4D7B4CDF}"/>
          </ac:picMkLst>
        </pc:picChg>
      </pc:sldChg>
      <pc:sldChg chg="modSp">
        <pc:chgData name="Arias-Rodriguez, Andrea" userId="S::aariasr2@cougarnet.uh.edu::d57f9f2c-cbb5-4ea5-8943-9c216fd79ca3" providerId="AD" clId="Web-{100DE87A-F0ED-B342-DD5D-7624C261EA82}" dt="2022-10-20T21:37:16.152" v="18"/>
        <pc:sldMkLst>
          <pc:docMk/>
          <pc:sldMk cId="166349987" sldId="277"/>
        </pc:sldMkLst>
        <pc:spChg chg="mod">
          <ac:chgData name="Arias-Rodriguez, Andrea" userId="S::aariasr2@cougarnet.uh.edu::d57f9f2c-cbb5-4ea5-8943-9c216fd79ca3" providerId="AD" clId="Web-{100DE87A-F0ED-B342-DD5D-7624C261EA82}" dt="2022-10-20T21:37:16.152" v="18"/>
          <ac:spMkLst>
            <pc:docMk/>
            <pc:sldMk cId="166349987" sldId="277"/>
            <ac:spMk id="3" creationId="{C6EF5A83-6C19-578C-A678-C14ADEA47D1F}"/>
          </ac:spMkLst>
        </pc:spChg>
      </pc:sldChg>
      <pc:sldChg chg="modSp">
        <pc:chgData name="Arias-Rodriguez, Andrea" userId="S::aariasr2@cougarnet.uh.edu::d57f9f2c-cbb5-4ea5-8943-9c216fd79ca3" providerId="AD" clId="Web-{100DE87A-F0ED-B342-DD5D-7624C261EA82}" dt="2022-10-20T21:40:41.222" v="35"/>
        <pc:sldMkLst>
          <pc:docMk/>
          <pc:sldMk cId="2312916720" sldId="279"/>
        </pc:sldMkLst>
        <pc:spChg chg="mod">
          <ac:chgData name="Arias-Rodriguez, Andrea" userId="S::aariasr2@cougarnet.uh.edu::d57f9f2c-cbb5-4ea5-8943-9c216fd79ca3" providerId="AD" clId="Web-{100DE87A-F0ED-B342-DD5D-7624C261EA82}" dt="2022-10-20T21:40:41.222" v="35"/>
          <ac:spMkLst>
            <pc:docMk/>
            <pc:sldMk cId="2312916720" sldId="279"/>
            <ac:spMk id="3" creationId="{49AF9D79-0E39-246E-44B0-4626A7548E94}"/>
          </ac:spMkLst>
        </pc:spChg>
      </pc:sldChg>
      <pc:sldChg chg="modSp">
        <pc:chgData name="Arias-Rodriguez, Andrea" userId="S::aariasr2@cougarnet.uh.edu::d57f9f2c-cbb5-4ea5-8943-9c216fd79ca3" providerId="AD" clId="Web-{100DE87A-F0ED-B342-DD5D-7624C261EA82}" dt="2022-10-20T21:37:21.637" v="19"/>
        <pc:sldMkLst>
          <pc:docMk/>
          <pc:sldMk cId="2903331269" sldId="280"/>
        </pc:sldMkLst>
        <pc:spChg chg="mod">
          <ac:chgData name="Arias-Rodriguez, Andrea" userId="S::aariasr2@cougarnet.uh.edu::d57f9f2c-cbb5-4ea5-8943-9c216fd79ca3" providerId="AD" clId="Web-{100DE87A-F0ED-B342-DD5D-7624C261EA82}" dt="2022-10-20T21:37:21.637" v="19"/>
          <ac:spMkLst>
            <pc:docMk/>
            <pc:sldMk cId="2903331269" sldId="280"/>
            <ac:spMk id="3" creationId="{12B50E20-D1BA-79F5-8A5E-5DFD6840A279}"/>
          </ac:spMkLst>
        </pc:spChg>
      </pc:sldChg>
      <pc:sldChg chg="modSp">
        <pc:chgData name="Arias-Rodriguez, Andrea" userId="S::aariasr2@cougarnet.uh.edu::d57f9f2c-cbb5-4ea5-8943-9c216fd79ca3" providerId="AD" clId="Web-{100DE87A-F0ED-B342-DD5D-7624C261EA82}" dt="2022-10-20T19:17:12.236" v="12"/>
        <pc:sldMkLst>
          <pc:docMk/>
          <pc:sldMk cId="2889815581" sldId="291"/>
        </pc:sldMkLst>
        <pc:spChg chg="mod">
          <ac:chgData name="Arias-Rodriguez, Andrea" userId="S::aariasr2@cougarnet.uh.edu::d57f9f2c-cbb5-4ea5-8943-9c216fd79ca3" providerId="AD" clId="Web-{100DE87A-F0ED-B342-DD5D-7624C261EA82}" dt="2022-10-20T19:17:12.236" v="12"/>
          <ac:spMkLst>
            <pc:docMk/>
            <pc:sldMk cId="2889815581" sldId="291"/>
            <ac:spMk id="4" creationId="{D943AD1E-769B-CF68-7B69-86496BA76466}"/>
          </ac:spMkLst>
        </pc:spChg>
      </pc:sldChg>
      <pc:sldChg chg="modSp">
        <pc:chgData name="Arias-Rodriguez, Andrea" userId="S::aariasr2@cougarnet.uh.edu::d57f9f2c-cbb5-4ea5-8943-9c216fd79ca3" providerId="AD" clId="Web-{100DE87A-F0ED-B342-DD5D-7624C261EA82}" dt="2022-10-20T21:40:57.176" v="36"/>
        <pc:sldMkLst>
          <pc:docMk/>
          <pc:sldMk cId="329759113" sldId="294"/>
        </pc:sldMkLst>
        <pc:spChg chg="mod">
          <ac:chgData name="Arias-Rodriguez, Andrea" userId="S::aariasr2@cougarnet.uh.edu::d57f9f2c-cbb5-4ea5-8943-9c216fd79ca3" providerId="AD" clId="Web-{100DE87A-F0ED-B342-DD5D-7624C261EA82}" dt="2022-10-20T21:40:57.176" v="36"/>
          <ac:spMkLst>
            <pc:docMk/>
            <pc:sldMk cId="329759113" sldId="294"/>
            <ac:spMk id="3" creationId="{111C2593-0A12-8D49-82ED-B165C56F522C}"/>
          </ac:spMkLst>
        </pc:spChg>
      </pc:sldChg>
      <pc:sldChg chg="modSp">
        <pc:chgData name="Arias-Rodriguez, Andrea" userId="S::aariasr2@cougarnet.uh.edu::d57f9f2c-cbb5-4ea5-8943-9c216fd79ca3" providerId="AD" clId="Web-{100DE87A-F0ED-B342-DD5D-7624C261EA82}" dt="2022-10-20T21:37:08.136" v="17"/>
        <pc:sldMkLst>
          <pc:docMk/>
          <pc:sldMk cId="3061607710" sldId="295"/>
        </pc:sldMkLst>
        <pc:spChg chg="mod">
          <ac:chgData name="Arias-Rodriguez, Andrea" userId="S::aariasr2@cougarnet.uh.edu::d57f9f2c-cbb5-4ea5-8943-9c216fd79ca3" providerId="AD" clId="Web-{100DE87A-F0ED-B342-DD5D-7624C261EA82}" dt="2022-10-20T21:37:08.136" v="17"/>
          <ac:spMkLst>
            <pc:docMk/>
            <pc:sldMk cId="3061607710" sldId="295"/>
            <ac:spMk id="3" creationId="{6A25FFF3-7AC0-C143-A605-269E21434629}"/>
          </ac:spMkLst>
        </pc:spChg>
      </pc:sldChg>
      <pc:sldChg chg="modSp">
        <pc:chgData name="Arias-Rodriguez, Andrea" userId="S::aariasr2@cougarnet.uh.edu::d57f9f2c-cbb5-4ea5-8943-9c216fd79ca3" providerId="AD" clId="Web-{100DE87A-F0ED-B342-DD5D-7624C261EA82}" dt="2022-10-20T19:16:45.923" v="11" actId="20577"/>
        <pc:sldMkLst>
          <pc:docMk/>
          <pc:sldMk cId="942645281" sldId="302"/>
        </pc:sldMkLst>
        <pc:spChg chg="mod">
          <ac:chgData name="Arias-Rodriguez, Andrea" userId="S::aariasr2@cougarnet.uh.edu::d57f9f2c-cbb5-4ea5-8943-9c216fd79ca3" providerId="AD" clId="Web-{100DE87A-F0ED-B342-DD5D-7624C261EA82}" dt="2022-10-20T19:16:45.923" v="11" actId="20577"/>
          <ac:spMkLst>
            <pc:docMk/>
            <pc:sldMk cId="942645281" sldId="302"/>
            <ac:spMk id="3" creationId="{03689978-876A-EEF7-5D93-551E0DFBDBD8}"/>
          </ac:spMkLst>
        </pc:spChg>
      </pc:sldChg>
    </pc:docChg>
  </pc:docChgLst>
  <pc:docChgLst>
    <pc:chgData name="Onwuama, Ngozi U" userId="S::nuonwuam@cougarnet.uh.edu::d22eb29c-5532-4b79-b35b-31242c108f30" providerId="AD" clId="Web-{23EBED4B-851D-37F4-93B7-9CC9EE799F57}"/>
    <pc:docChg chg="modSld">
      <pc:chgData name="Onwuama, Ngozi U" userId="S::nuonwuam@cougarnet.uh.edu::d22eb29c-5532-4b79-b35b-31242c108f30" providerId="AD" clId="Web-{23EBED4B-851D-37F4-93B7-9CC9EE799F57}" dt="2022-10-20T22:44:09.765" v="59" actId="1076"/>
      <pc:docMkLst>
        <pc:docMk/>
      </pc:docMkLst>
      <pc:sldChg chg="modSp">
        <pc:chgData name="Onwuama, Ngozi U" userId="S::nuonwuam@cougarnet.uh.edu::d22eb29c-5532-4b79-b35b-31242c108f30" providerId="AD" clId="Web-{23EBED4B-851D-37F4-93B7-9CC9EE799F57}" dt="2022-10-20T17:37:33.880" v="1" actId="1076"/>
        <pc:sldMkLst>
          <pc:docMk/>
          <pc:sldMk cId="1156899597" sldId="274"/>
        </pc:sldMkLst>
        <pc:spChg chg="mod">
          <ac:chgData name="Onwuama, Ngozi U" userId="S::nuonwuam@cougarnet.uh.edu::d22eb29c-5532-4b79-b35b-31242c108f30" providerId="AD" clId="Web-{23EBED4B-851D-37F4-93B7-9CC9EE799F57}" dt="2022-10-20T17:37:33.880" v="1" actId="1076"/>
          <ac:spMkLst>
            <pc:docMk/>
            <pc:sldMk cId="1156899597" sldId="274"/>
            <ac:spMk id="2" creationId="{751A793A-4F07-7FBA-12F1-04682B8A41EC}"/>
          </ac:spMkLst>
        </pc:spChg>
        <pc:spChg chg="mod">
          <ac:chgData name="Onwuama, Ngozi U" userId="S::nuonwuam@cougarnet.uh.edu::d22eb29c-5532-4b79-b35b-31242c108f30" providerId="AD" clId="Web-{23EBED4B-851D-37F4-93B7-9CC9EE799F57}" dt="2022-10-20T17:37:31.005" v="0" actId="1076"/>
          <ac:spMkLst>
            <pc:docMk/>
            <pc:sldMk cId="1156899597" sldId="274"/>
            <ac:spMk id="3" creationId="{DEFBFE47-85CC-AACB-86F0-86A25FC7C2DB}"/>
          </ac:spMkLst>
        </pc:spChg>
      </pc:sldChg>
      <pc:sldChg chg="addSp delSp modSp">
        <pc:chgData name="Onwuama, Ngozi U" userId="S::nuonwuam@cougarnet.uh.edu::d22eb29c-5532-4b79-b35b-31242c108f30" providerId="AD" clId="Web-{23EBED4B-851D-37F4-93B7-9CC9EE799F57}" dt="2022-10-20T22:44:09.765" v="59" actId="1076"/>
        <pc:sldMkLst>
          <pc:docMk/>
          <pc:sldMk cId="3259234796" sldId="282"/>
        </pc:sldMkLst>
        <pc:spChg chg="mod">
          <ac:chgData name="Onwuama, Ngozi U" userId="S::nuonwuam@cougarnet.uh.edu::d22eb29c-5532-4b79-b35b-31242c108f30" providerId="AD" clId="Web-{23EBED4B-851D-37F4-93B7-9CC9EE799F57}" dt="2022-10-20T22:44:09.765" v="59" actId="1076"/>
          <ac:spMkLst>
            <pc:docMk/>
            <pc:sldMk cId="3259234796" sldId="282"/>
            <ac:spMk id="6" creationId="{438D3FE5-DEE7-43FD-C3D4-62CBCC65E85F}"/>
          </ac:spMkLst>
        </pc:spChg>
        <pc:picChg chg="add mod">
          <ac:chgData name="Onwuama, Ngozi U" userId="S::nuonwuam@cougarnet.uh.edu::d22eb29c-5532-4b79-b35b-31242c108f30" providerId="AD" clId="Web-{23EBED4B-851D-37F4-93B7-9CC9EE799F57}" dt="2022-10-20T22:44:07.405" v="58" actId="1076"/>
          <ac:picMkLst>
            <pc:docMk/>
            <pc:sldMk cId="3259234796" sldId="282"/>
            <ac:picMk id="4" creationId="{ACF1468A-4A41-1196-174E-D33157A7A927}"/>
          </ac:picMkLst>
        </pc:picChg>
        <pc:picChg chg="del">
          <ac:chgData name="Onwuama, Ngozi U" userId="S::nuonwuam@cougarnet.uh.edu::d22eb29c-5532-4b79-b35b-31242c108f30" providerId="AD" clId="Web-{23EBED4B-851D-37F4-93B7-9CC9EE799F57}" dt="2022-10-20T21:35:21.179" v="19"/>
          <ac:picMkLst>
            <pc:docMk/>
            <pc:sldMk cId="3259234796" sldId="282"/>
            <ac:picMk id="7" creationId="{BB2E4F83-54B2-B084-9FC9-09A58D12F3A6}"/>
          </ac:picMkLst>
        </pc:picChg>
      </pc:sldChg>
      <pc:sldChg chg="modSp">
        <pc:chgData name="Onwuama, Ngozi U" userId="S::nuonwuam@cougarnet.uh.edu::d22eb29c-5532-4b79-b35b-31242c108f30" providerId="AD" clId="Web-{23EBED4B-851D-37F4-93B7-9CC9EE799F57}" dt="2022-10-20T21:35:11.335" v="18" actId="20577"/>
        <pc:sldMkLst>
          <pc:docMk/>
          <pc:sldMk cId="1525461252" sldId="283"/>
        </pc:sldMkLst>
        <pc:spChg chg="mod">
          <ac:chgData name="Onwuama, Ngozi U" userId="S::nuonwuam@cougarnet.uh.edu::d22eb29c-5532-4b79-b35b-31242c108f30" providerId="AD" clId="Web-{23EBED4B-851D-37F4-93B7-9CC9EE799F57}" dt="2022-10-20T21:35:11.335" v="18" actId="20577"/>
          <ac:spMkLst>
            <pc:docMk/>
            <pc:sldMk cId="1525461252" sldId="283"/>
            <ac:spMk id="3" creationId="{9503AD13-415F-5B72-A772-AB506EEE2245}"/>
          </ac:spMkLst>
        </pc:spChg>
      </pc:sldChg>
      <pc:sldChg chg="modSp mod modShow">
        <pc:chgData name="Onwuama, Ngozi U" userId="S::nuonwuam@cougarnet.uh.edu::d22eb29c-5532-4b79-b35b-31242c108f30" providerId="AD" clId="Web-{23EBED4B-851D-37F4-93B7-9CC9EE799F57}" dt="2022-10-20T17:39:26.759" v="8"/>
        <pc:sldMkLst>
          <pc:docMk/>
          <pc:sldMk cId="2889815581" sldId="291"/>
        </pc:sldMkLst>
        <pc:spChg chg="mod">
          <ac:chgData name="Onwuama, Ngozi U" userId="S::nuonwuam@cougarnet.uh.edu::d22eb29c-5532-4b79-b35b-31242c108f30" providerId="AD" clId="Web-{23EBED4B-851D-37F4-93B7-9CC9EE799F57}" dt="2022-10-20T17:38:55.508" v="7" actId="1076"/>
          <ac:spMkLst>
            <pc:docMk/>
            <pc:sldMk cId="2889815581" sldId="291"/>
            <ac:spMk id="4" creationId="{D943AD1E-769B-CF68-7B69-86496BA76466}"/>
          </ac:spMkLst>
        </pc:spChg>
      </pc:sldChg>
    </pc:docChg>
  </pc:docChgLst>
  <pc:docChgLst>
    <pc:chgData name="Arias-Rodriguez, Andrea" userId="S::aariasr2@cougarnet.uh.edu::d57f9f2c-cbb5-4ea5-8943-9c216fd79ca3" providerId="AD" clId="Web-{B1179160-2593-09C6-891B-1B583027A540}"/>
    <pc:docChg chg="modSld">
      <pc:chgData name="Arias-Rodriguez, Andrea" userId="S::aariasr2@cougarnet.uh.edu::d57f9f2c-cbb5-4ea5-8943-9c216fd79ca3" providerId="AD" clId="Web-{B1179160-2593-09C6-891B-1B583027A540}" dt="2022-10-21T17:28:27.559" v="45" actId="14100"/>
      <pc:docMkLst>
        <pc:docMk/>
      </pc:docMkLst>
      <pc:sldChg chg="modSp">
        <pc:chgData name="Arias-Rodriguez, Andrea" userId="S::aariasr2@cougarnet.uh.edu::d57f9f2c-cbb5-4ea5-8943-9c216fd79ca3" providerId="AD" clId="Web-{B1179160-2593-09C6-891B-1B583027A540}" dt="2022-10-21T17:28:27.559" v="45" actId="14100"/>
        <pc:sldMkLst>
          <pc:docMk/>
          <pc:sldMk cId="3583025766" sldId="273"/>
        </pc:sldMkLst>
        <pc:spChg chg="mod">
          <ac:chgData name="Arias-Rodriguez, Andrea" userId="S::aariasr2@cougarnet.uh.edu::d57f9f2c-cbb5-4ea5-8943-9c216fd79ca3" providerId="AD" clId="Web-{B1179160-2593-09C6-891B-1B583027A540}" dt="2022-10-21T17:28:27.559" v="45" actId="14100"/>
          <ac:spMkLst>
            <pc:docMk/>
            <pc:sldMk cId="3583025766" sldId="273"/>
            <ac:spMk id="5" creationId="{025375E7-9D50-07D8-B9F9-63D8C3F7C824}"/>
          </ac:spMkLst>
        </pc:spChg>
      </pc:sldChg>
      <pc:sldChg chg="addSp delSp modSp">
        <pc:chgData name="Arias-Rodriguez, Andrea" userId="S::aariasr2@cougarnet.uh.edu::d57f9f2c-cbb5-4ea5-8943-9c216fd79ca3" providerId="AD" clId="Web-{B1179160-2593-09C6-891B-1B583027A540}" dt="2022-10-21T17:05:35.485" v="20" actId="20577"/>
        <pc:sldMkLst>
          <pc:docMk/>
          <pc:sldMk cId="2312916720" sldId="279"/>
        </pc:sldMkLst>
        <pc:spChg chg="mod">
          <ac:chgData name="Arias-Rodriguez, Andrea" userId="S::aariasr2@cougarnet.uh.edu::d57f9f2c-cbb5-4ea5-8943-9c216fd79ca3" providerId="AD" clId="Web-{B1179160-2593-09C6-891B-1B583027A540}" dt="2022-10-21T17:05:35.485" v="20" actId="20577"/>
          <ac:spMkLst>
            <pc:docMk/>
            <pc:sldMk cId="2312916720" sldId="279"/>
            <ac:spMk id="3" creationId="{49AF9D79-0E39-246E-44B0-4626A7548E94}"/>
          </ac:spMkLst>
        </pc:spChg>
        <pc:picChg chg="del">
          <ac:chgData name="Arias-Rodriguez, Andrea" userId="S::aariasr2@cougarnet.uh.edu::d57f9f2c-cbb5-4ea5-8943-9c216fd79ca3" providerId="AD" clId="Web-{B1179160-2593-09C6-891B-1B583027A540}" dt="2022-10-21T15:43:40.683" v="1"/>
          <ac:picMkLst>
            <pc:docMk/>
            <pc:sldMk cId="2312916720" sldId="279"/>
            <ac:picMk id="4" creationId="{B16AD1AB-7046-BCAA-9316-140EFBC8CBCB}"/>
          </ac:picMkLst>
        </pc:picChg>
        <pc:picChg chg="add mod">
          <ac:chgData name="Arias-Rodriguez, Andrea" userId="S::aariasr2@cougarnet.uh.edu::d57f9f2c-cbb5-4ea5-8943-9c216fd79ca3" providerId="AD" clId="Web-{B1179160-2593-09C6-891B-1B583027A540}" dt="2022-10-21T15:44:01.887" v="4" actId="1076"/>
          <ac:picMkLst>
            <pc:docMk/>
            <pc:sldMk cId="2312916720" sldId="279"/>
            <ac:picMk id="5" creationId="{2FDE8759-5962-F992-8282-96A5786E70E1}"/>
          </ac:picMkLst>
        </pc:picChg>
      </pc:sldChg>
    </pc:docChg>
  </pc:docChgLst>
  <pc:docChgLst>
    <pc:chgData name="Onwuama, Ngozi U" userId="S::nuonwuam@cougarnet.uh.edu::d22eb29c-5532-4b79-b35b-31242c108f30" providerId="AD" clId="Web-{B8069A74-F2D7-BD3B-1A04-A872A420009A}"/>
    <pc:docChg chg="modSld sldOrd">
      <pc:chgData name="Onwuama, Ngozi U" userId="S::nuonwuam@cougarnet.uh.edu::d22eb29c-5532-4b79-b35b-31242c108f30" providerId="AD" clId="Web-{B8069A74-F2D7-BD3B-1A04-A872A420009A}" dt="2022-10-21T15:24:23.464" v="78" actId="20577"/>
      <pc:docMkLst>
        <pc:docMk/>
      </pc:docMkLst>
      <pc:sldChg chg="modSp">
        <pc:chgData name="Onwuama, Ngozi U" userId="S::nuonwuam@cougarnet.uh.edu::d22eb29c-5532-4b79-b35b-31242c108f30" providerId="AD" clId="Web-{B8069A74-F2D7-BD3B-1A04-A872A420009A}" dt="2022-10-21T14:07:15.118" v="8" actId="20577"/>
        <pc:sldMkLst>
          <pc:docMk/>
          <pc:sldMk cId="2490677798" sldId="261"/>
        </pc:sldMkLst>
        <pc:spChg chg="mod">
          <ac:chgData name="Onwuama, Ngozi U" userId="S::nuonwuam@cougarnet.uh.edu::d22eb29c-5532-4b79-b35b-31242c108f30" providerId="AD" clId="Web-{B8069A74-F2D7-BD3B-1A04-A872A420009A}" dt="2022-10-21T14:07:15.118" v="8" actId="20577"/>
          <ac:spMkLst>
            <pc:docMk/>
            <pc:sldMk cId="2490677798" sldId="261"/>
            <ac:spMk id="3" creationId="{A4EE2A5F-6608-E149-8054-A919B7CA973D}"/>
          </ac:spMkLst>
        </pc:spChg>
      </pc:sldChg>
      <pc:sldChg chg="modSp">
        <pc:chgData name="Onwuama, Ngozi U" userId="S::nuonwuam@cougarnet.uh.edu::d22eb29c-5532-4b79-b35b-31242c108f30" providerId="AD" clId="Web-{B8069A74-F2D7-BD3B-1A04-A872A420009A}" dt="2022-10-21T14:07:42.026" v="14" actId="14100"/>
        <pc:sldMkLst>
          <pc:docMk/>
          <pc:sldMk cId="3583025766" sldId="273"/>
        </pc:sldMkLst>
        <pc:spChg chg="mod">
          <ac:chgData name="Onwuama, Ngozi U" userId="S::nuonwuam@cougarnet.uh.edu::d22eb29c-5532-4b79-b35b-31242c108f30" providerId="AD" clId="Web-{B8069A74-F2D7-BD3B-1A04-A872A420009A}" dt="2022-10-21T14:07:28.603" v="9" actId="1076"/>
          <ac:spMkLst>
            <pc:docMk/>
            <pc:sldMk cId="3583025766" sldId="273"/>
            <ac:spMk id="2" creationId="{8F12B7D5-9C57-BD4D-B3D4-BD0586C61ACD}"/>
          </ac:spMkLst>
        </pc:spChg>
        <pc:spChg chg="mod">
          <ac:chgData name="Onwuama, Ngozi U" userId="S::nuonwuam@cougarnet.uh.edu::d22eb29c-5532-4b79-b35b-31242c108f30" providerId="AD" clId="Web-{B8069A74-F2D7-BD3B-1A04-A872A420009A}" dt="2022-10-21T14:07:42.026" v="14" actId="14100"/>
          <ac:spMkLst>
            <pc:docMk/>
            <pc:sldMk cId="3583025766" sldId="273"/>
            <ac:spMk id="5" creationId="{025375E7-9D50-07D8-B9F9-63D8C3F7C824}"/>
          </ac:spMkLst>
        </pc:spChg>
        <pc:picChg chg="mod">
          <ac:chgData name="Onwuama, Ngozi U" userId="S::nuonwuam@cougarnet.uh.edu::d22eb29c-5532-4b79-b35b-31242c108f30" providerId="AD" clId="Web-{B8069A74-F2D7-BD3B-1A04-A872A420009A}" dt="2022-10-21T14:07:39.151" v="13" actId="1076"/>
          <ac:picMkLst>
            <pc:docMk/>
            <pc:sldMk cId="3583025766" sldId="273"/>
            <ac:picMk id="3" creationId="{068CC062-2E0D-9D17-BAD0-16DF034ECE3B}"/>
          </ac:picMkLst>
        </pc:picChg>
      </pc:sldChg>
      <pc:sldChg chg="modSp">
        <pc:chgData name="Onwuama, Ngozi U" userId="S::nuonwuam@cougarnet.uh.edu::d22eb29c-5532-4b79-b35b-31242c108f30" providerId="AD" clId="Web-{B8069A74-F2D7-BD3B-1A04-A872A420009A}" dt="2022-10-21T15:24:23.464" v="78" actId="20577"/>
        <pc:sldMkLst>
          <pc:docMk/>
          <pc:sldMk cId="261406986" sldId="278"/>
        </pc:sldMkLst>
        <pc:spChg chg="mod">
          <ac:chgData name="Onwuama, Ngozi U" userId="S::nuonwuam@cougarnet.uh.edu::d22eb29c-5532-4b79-b35b-31242c108f30" providerId="AD" clId="Web-{B8069A74-F2D7-BD3B-1A04-A872A420009A}" dt="2022-10-21T15:24:23.464" v="78" actId="20577"/>
          <ac:spMkLst>
            <pc:docMk/>
            <pc:sldMk cId="261406986" sldId="278"/>
            <ac:spMk id="3" creationId="{6DFCD41B-CE34-C4E6-BE69-AF96B1DBFC02}"/>
          </ac:spMkLst>
        </pc:spChg>
      </pc:sldChg>
      <pc:sldChg chg="modSp">
        <pc:chgData name="Onwuama, Ngozi U" userId="S::nuonwuam@cougarnet.uh.edu::d22eb29c-5532-4b79-b35b-31242c108f30" providerId="AD" clId="Web-{B8069A74-F2D7-BD3B-1A04-A872A420009A}" dt="2022-10-21T14:06:46.961" v="3" actId="20577"/>
        <pc:sldMkLst>
          <pc:docMk/>
          <pc:sldMk cId="1525461252" sldId="283"/>
        </pc:sldMkLst>
        <pc:spChg chg="mod">
          <ac:chgData name="Onwuama, Ngozi U" userId="S::nuonwuam@cougarnet.uh.edu::d22eb29c-5532-4b79-b35b-31242c108f30" providerId="AD" clId="Web-{B8069A74-F2D7-BD3B-1A04-A872A420009A}" dt="2022-10-21T14:06:46.961" v="3" actId="20577"/>
          <ac:spMkLst>
            <pc:docMk/>
            <pc:sldMk cId="1525461252" sldId="283"/>
            <ac:spMk id="3" creationId="{9503AD13-415F-5B72-A772-AB506EEE2245}"/>
          </ac:spMkLst>
        </pc:spChg>
      </pc:sldChg>
      <pc:sldChg chg="ord">
        <pc:chgData name="Onwuama, Ngozi U" userId="S::nuonwuam@cougarnet.uh.edu::d22eb29c-5532-4b79-b35b-31242c108f30" providerId="AD" clId="Web-{B8069A74-F2D7-BD3B-1A04-A872A420009A}" dt="2022-10-21T15:09:54.963" v="15"/>
        <pc:sldMkLst>
          <pc:docMk/>
          <pc:sldMk cId="2215966956"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A8C15-1E2B-4147-B896-A26896FB38F6}"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81B2E-B4D2-E54A-8987-0A57A32457E4}" type="slidenum">
              <a:rPr lang="en-US" smtClean="0"/>
              <a:t>‹#›</a:t>
            </a:fld>
            <a:endParaRPr lang="en-US"/>
          </a:p>
        </p:txBody>
      </p:sp>
    </p:spTree>
    <p:extLst>
      <p:ext uri="{BB962C8B-B14F-4D97-AF65-F5344CB8AC3E}">
        <p14:creationId xmlns:p14="http://schemas.microsoft.com/office/powerpoint/2010/main" val="133398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Promote Best Practices – Keep a word/</a:t>
            </a:r>
            <a:r>
              <a:rPr lang="en-US" err="1">
                <a:cs typeface="Calibri"/>
              </a:rPr>
              <a:t>Powerpoint</a:t>
            </a:r>
            <a:r>
              <a:rPr lang="en-US">
                <a:cs typeface="Calibri"/>
              </a:rPr>
              <a:t> file </a:t>
            </a:r>
          </a:p>
        </p:txBody>
      </p:sp>
      <p:sp>
        <p:nvSpPr>
          <p:cNvPr id="4" name="Slide Number Placeholder 3"/>
          <p:cNvSpPr>
            <a:spLocks noGrp="1"/>
          </p:cNvSpPr>
          <p:nvPr>
            <p:ph type="sldNum" sz="quarter" idx="5"/>
          </p:nvPr>
        </p:nvSpPr>
        <p:spPr/>
        <p:txBody>
          <a:bodyPr/>
          <a:lstStyle/>
          <a:p>
            <a:fld id="{E087B317-C493-AE44-A9C2-BA54AB7C00FA}" type="slidenum">
              <a:rPr lang="en-US" smtClean="0"/>
              <a:t>3</a:t>
            </a:fld>
            <a:endParaRPr lang="en-US"/>
          </a:p>
        </p:txBody>
      </p:sp>
    </p:spTree>
    <p:extLst>
      <p:ext uri="{BB962C8B-B14F-4D97-AF65-F5344CB8AC3E}">
        <p14:creationId xmlns:p14="http://schemas.microsoft.com/office/powerpoint/2010/main" val="366557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Live Demo and explain each format</a:t>
            </a:r>
          </a:p>
        </p:txBody>
      </p:sp>
      <p:sp>
        <p:nvSpPr>
          <p:cNvPr id="4" name="Slide Number Placeholder 3"/>
          <p:cNvSpPr>
            <a:spLocks noGrp="1"/>
          </p:cNvSpPr>
          <p:nvPr>
            <p:ph type="sldNum" sz="quarter" idx="5"/>
          </p:nvPr>
        </p:nvSpPr>
        <p:spPr/>
        <p:txBody>
          <a:bodyPr/>
          <a:lstStyle/>
          <a:p>
            <a:fld id="{E087B317-C493-AE44-A9C2-BA54AB7C00FA}" type="slidenum">
              <a:rPr lang="en-US" smtClean="0"/>
              <a:t>22</a:t>
            </a:fld>
            <a:endParaRPr lang="en-US"/>
          </a:p>
        </p:txBody>
      </p:sp>
    </p:spTree>
    <p:extLst>
      <p:ext uri="{BB962C8B-B14F-4D97-AF65-F5344CB8AC3E}">
        <p14:creationId xmlns:p14="http://schemas.microsoft.com/office/powerpoint/2010/main" val="274014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Simplified definition of accessibility</a:t>
            </a:r>
          </a:p>
        </p:txBody>
      </p:sp>
      <p:sp>
        <p:nvSpPr>
          <p:cNvPr id="4" name="Slide Number Placeholder 3"/>
          <p:cNvSpPr>
            <a:spLocks noGrp="1"/>
          </p:cNvSpPr>
          <p:nvPr>
            <p:ph type="sldNum" sz="quarter" idx="5"/>
          </p:nvPr>
        </p:nvSpPr>
        <p:spPr/>
        <p:txBody>
          <a:bodyPr/>
          <a:lstStyle/>
          <a:p>
            <a:fld id="{E087B317-C493-AE44-A9C2-BA54AB7C00FA}" type="slidenum">
              <a:rPr lang="en-US" smtClean="0"/>
              <a:t>5</a:t>
            </a:fld>
            <a:endParaRPr lang="en-US"/>
          </a:p>
        </p:txBody>
      </p:sp>
    </p:spTree>
    <p:extLst>
      <p:ext uri="{BB962C8B-B14F-4D97-AF65-F5344CB8AC3E}">
        <p14:creationId xmlns:p14="http://schemas.microsoft.com/office/powerpoint/2010/main" val="1288634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Keep these things in mind when creating documents or content in the LMS</a:t>
            </a:r>
          </a:p>
        </p:txBody>
      </p:sp>
      <p:sp>
        <p:nvSpPr>
          <p:cNvPr id="4" name="Slide Number Placeholder 3"/>
          <p:cNvSpPr>
            <a:spLocks noGrp="1"/>
          </p:cNvSpPr>
          <p:nvPr>
            <p:ph type="sldNum" sz="quarter" idx="5"/>
          </p:nvPr>
        </p:nvSpPr>
        <p:spPr/>
        <p:txBody>
          <a:bodyPr/>
          <a:lstStyle/>
          <a:p>
            <a:fld id="{E087B317-C493-AE44-A9C2-BA54AB7C00FA}" type="slidenum">
              <a:rPr lang="en-US" smtClean="0"/>
              <a:t>7</a:t>
            </a:fld>
            <a:endParaRPr lang="en-US"/>
          </a:p>
        </p:txBody>
      </p:sp>
    </p:spTree>
    <p:extLst>
      <p:ext uri="{BB962C8B-B14F-4D97-AF65-F5344CB8AC3E}">
        <p14:creationId xmlns:p14="http://schemas.microsoft.com/office/powerpoint/2010/main" val="90957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Demo in word</a:t>
            </a:r>
          </a:p>
        </p:txBody>
      </p:sp>
      <p:sp>
        <p:nvSpPr>
          <p:cNvPr id="4" name="Slide Number Placeholder 3"/>
          <p:cNvSpPr>
            <a:spLocks noGrp="1"/>
          </p:cNvSpPr>
          <p:nvPr>
            <p:ph type="sldNum" sz="quarter" idx="5"/>
          </p:nvPr>
        </p:nvSpPr>
        <p:spPr/>
        <p:txBody>
          <a:bodyPr/>
          <a:lstStyle/>
          <a:p>
            <a:fld id="{E087B317-C493-AE44-A9C2-BA54AB7C00FA}" type="slidenum">
              <a:rPr lang="en-US" smtClean="0"/>
              <a:t>8</a:t>
            </a:fld>
            <a:endParaRPr lang="en-US"/>
          </a:p>
        </p:txBody>
      </p:sp>
    </p:spTree>
    <p:extLst>
      <p:ext uri="{BB962C8B-B14F-4D97-AF65-F5344CB8AC3E}">
        <p14:creationId xmlns:p14="http://schemas.microsoft.com/office/powerpoint/2010/main" val="304362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87B317-C493-AE44-A9C2-BA54AB7C00FA}" type="slidenum">
              <a:rPr lang="en-US" smtClean="0"/>
              <a:t>10</a:t>
            </a:fld>
            <a:endParaRPr lang="en-US"/>
          </a:p>
        </p:txBody>
      </p:sp>
    </p:spTree>
    <p:extLst>
      <p:ext uri="{BB962C8B-B14F-4D97-AF65-F5344CB8AC3E}">
        <p14:creationId xmlns:p14="http://schemas.microsoft.com/office/powerpoint/2010/main" val="77763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87B317-C493-AE44-A9C2-BA54AB7C00FA}" type="slidenum">
              <a:rPr lang="en-US" smtClean="0"/>
              <a:t>11</a:t>
            </a:fld>
            <a:endParaRPr lang="en-US"/>
          </a:p>
        </p:txBody>
      </p:sp>
    </p:spTree>
    <p:extLst>
      <p:ext uri="{BB962C8B-B14F-4D97-AF65-F5344CB8AC3E}">
        <p14:creationId xmlns:p14="http://schemas.microsoft.com/office/powerpoint/2010/main" val="91508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281B2E-B4D2-E54A-8987-0A57A32457E4}" type="slidenum">
              <a:rPr lang="en-US" smtClean="0"/>
              <a:t>13</a:t>
            </a:fld>
            <a:endParaRPr lang="en-US"/>
          </a:p>
        </p:txBody>
      </p:sp>
    </p:spTree>
    <p:extLst>
      <p:ext uri="{BB962C8B-B14F-4D97-AF65-F5344CB8AC3E}">
        <p14:creationId xmlns:p14="http://schemas.microsoft.com/office/powerpoint/2010/main" val="293945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87B317-C493-AE44-A9C2-BA54AB7C00FA}" type="slidenum">
              <a:rPr lang="en-US" smtClean="0"/>
              <a:t>19</a:t>
            </a:fld>
            <a:endParaRPr lang="en-US"/>
          </a:p>
        </p:txBody>
      </p:sp>
    </p:spTree>
    <p:extLst>
      <p:ext uri="{BB962C8B-B14F-4D97-AF65-F5344CB8AC3E}">
        <p14:creationId xmlns:p14="http://schemas.microsoft.com/office/powerpoint/2010/main" val="1808157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Live Demo in BB. Show easily fixed and low scoring</a:t>
            </a:r>
          </a:p>
        </p:txBody>
      </p:sp>
      <p:sp>
        <p:nvSpPr>
          <p:cNvPr id="4" name="Slide Number Placeholder 3"/>
          <p:cNvSpPr>
            <a:spLocks noGrp="1"/>
          </p:cNvSpPr>
          <p:nvPr>
            <p:ph type="sldNum" sz="quarter" idx="5"/>
          </p:nvPr>
        </p:nvSpPr>
        <p:spPr/>
        <p:txBody>
          <a:bodyPr/>
          <a:lstStyle/>
          <a:p>
            <a:fld id="{E087B317-C493-AE44-A9C2-BA54AB7C00FA}" type="slidenum">
              <a:rPr lang="en-US" smtClean="0"/>
              <a:t>21</a:t>
            </a:fld>
            <a:endParaRPr lang="en-US"/>
          </a:p>
        </p:txBody>
      </p:sp>
    </p:spTree>
    <p:extLst>
      <p:ext uri="{BB962C8B-B14F-4D97-AF65-F5344CB8AC3E}">
        <p14:creationId xmlns:p14="http://schemas.microsoft.com/office/powerpoint/2010/main" val="170193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2E802EB-D06F-DE0E-9442-D712B2BAA929}"/>
              </a:ext>
            </a:extLst>
          </p:cNvPr>
          <p:cNvSpPr>
            <a:spLocks noGrp="1"/>
          </p:cNvSpPr>
          <p:nvPr>
            <p:ph type="dt" sz="half" idx="10"/>
          </p:nvPr>
        </p:nvSpPr>
        <p:spPr/>
        <p:txBody>
          <a:bodyPr/>
          <a:lstStyle/>
          <a:p>
            <a:fld id="{7FAF7920-07FC-994F-BE71-6B87BA93353C}" type="datetimeFigureOut">
              <a:rPr lang="en-US" smtClean="0"/>
              <a:t>10/25/2022</a:t>
            </a:fld>
            <a:endParaRPr lang="en-US"/>
          </a:p>
        </p:txBody>
      </p:sp>
      <p:sp>
        <p:nvSpPr>
          <p:cNvPr id="5" name="Footer Placeholder 4">
            <a:extLst>
              <a:ext uri="{FF2B5EF4-FFF2-40B4-BE49-F238E27FC236}">
                <a16:creationId xmlns:a16="http://schemas.microsoft.com/office/drawing/2014/main" id="{0D17293C-72D8-CD83-0A33-980A8E015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5D38E-A03A-6B68-1352-75E6CA31366A}"/>
              </a:ext>
            </a:extLst>
          </p:cNvPr>
          <p:cNvSpPr>
            <a:spLocks noGrp="1"/>
          </p:cNvSpPr>
          <p:nvPr>
            <p:ph type="sldNum" sz="quarter" idx="12"/>
          </p:nvPr>
        </p:nvSpPr>
        <p:spPr/>
        <p:txBody>
          <a:bodyPr/>
          <a:lstStyle/>
          <a:p>
            <a:fld id="{CB6FE3C3-BB48-354C-AF0E-AA11B06355D8}" type="slidenum">
              <a:rPr lang="en-US" smtClean="0"/>
              <a:t>‹#›</a:t>
            </a:fld>
            <a:endParaRPr lang="en-US"/>
          </a:p>
        </p:txBody>
      </p:sp>
      <p:sp>
        <p:nvSpPr>
          <p:cNvPr id="7" name="Text Placeholder 1">
            <a:extLst>
              <a:ext uri="{FF2B5EF4-FFF2-40B4-BE49-F238E27FC236}">
                <a16:creationId xmlns:a16="http://schemas.microsoft.com/office/drawing/2014/main" id="{CC0A62A9-1EF5-5765-1BDE-0343EEA12759}"/>
              </a:ext>
            </a:extLst>
          </p:cNvPr>
          <p:cNvSpPr>
            <a:spLocks noGrp="1"/>
          </p:cNvSpPr>
          <p:nvPr>
            <p:ph type="body" sz="quarter" idx="13"/>
          </p:nvPr>
        </p:nvSpPr>
        <p:spPr>
          <a:xfrm>
            <a:off x="0" y="2427554"/>
            <a:ext cx="12192000" cy="626204"/>
          </a:xfrm>
        </p:spPr>
        <p:txBody>
          <a:bodyPr>
            <a:noAutofit/>
          </a:bodyPr>
          <a:lstStyle>
            <a:lvl1pPr marL="0" indent="0" algn="ctr">
              <a:buNone/>
              <a:defRPr sz="2800" b="1">
                <a:solidFill>
                  <a:srgbClr val="C00000"/>
                </a:solidFill>
                <a:latin typeface="Trebuchet MS" panose="020B0703020202090204" pitchFamily="34" charset="0"/>
              </a:defRPr>
            </a:lvl1pPr>
          </a:lstStyle>
          <a:p>
            <a:pPr lvl="0"/>
            <a:r>
              <a:rPr lang="en-US" altLang="en-US"/>
              <a:t>Click to edit Master text styles</a:t>
            </a:r>
          </a:p>
        </p:txBody>
      </p:sp>
      <p:sp>
        <p:nvSpPr>
          <p:cNvPr id="8" name="Text Placeholder 2">
            <a:extLst>
              <a:ext uri="{FF2B5EF4-FFF2-40B4-BE49-F238E27FC236}">
                <a16:creationId xmlns:a16="http://schemas.microsoft.com/office/drawing/2014/main" id="{159FBF8F-B710-D346-64B1-915FB631929E}"/>
              </a:ext>
            </a:extLst>
          </p:cNvPr>
          <p:cNvSpPr>
            <a:spLocks noGrp="1"/>
          </p:cNvSpPr>
          <p:nvPr>
            <p:ph type="body" sz="quarter" idx="14"/>
          </p:nvPr>
        </p:nvSpPr>
        <p:spPr>
          <a:xfrm>
            <a:off x="0" y="3238948"/>
            <a:ext cx="12191999" cy="626204"/>
          </a:xfrm>
        </p:spPr>
        <p:txBody>
          <a:bodyPr>
            <a:normAutofit/>
          </a:bodyPr>
          <a:lstStyle>
            <a:lvl1pPr marL="0" indent="0" algn="ctr">
              <a:buNone/>
              <a:defRPr sz="1600">
                <a:solidFill>
                  <a:schemeClr val="tx1"/>
                </a:solidFill>
                <a:latin typeface="Crimson Roman" panose="02000503000000000000" pitchFamily="2" charset="0"/>
              </a:defRPr>
            </a:lvl1pPr>
          </a:lstStyle>
          <a:p>
            <a:pPr lvl="0"/>
            <a:r>
              <a:rPr lang="en-US"/>
              <a:t>Click to edit Master text styles</a:t>
            </a:r>
          </a:p>
        </p:txBody>
      </p:sp>
    </p:spTree>
    <p:extLst>
      <p:ext uri="{BB962C8B-B14F-4D97-AF65-F5344CB8AC3E}">
        <p14:creationId xmlns:p14="http://schemas.microsoft.com/office/powerpoint/2010/main" val="282698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40153-891B-23D8-8761-6C92F9E1D7E9}"/>
              </a:ext>
            </a:extLst>
          </p:cNvPr>
          <p:cNvSpPr>
            <a:spLocks noGrp="1"/>
          </p:cNvSpPr>
          <p:nvPr>
            <p:ph type="title"/>
          </p:nvPr>
        </p:nvSpPr>
        <p:spPr>
          <a:xfrm>
            <a:off x="831850" y="1709738"/>
            <a:ext cx="10515600" cy="2852737"/>
          </a:xfrm>
        </p:spPr>
        <p:txBody>
          <a:bodyPr anchor="b">
            <a:normAutofit/>
          </a:bodyPr>
          <a:lstStyle>
            <a:lvl1pPr>
              <a:defRPr sz="2800"/>
            </a:lvl1pPr>
          </a:lstStyle>
          <a:p>
            <a:r>
              <a:rPr lang="en-US"/>
              <a:t>Click to edit Master title style</a:t>
            </a:r>
          </a:p>
        </p:txBody>
      </p:sp>
      <p:sp>
        <p:nvSpPr>
          <p:cNvPr id="3" name="Text Placeholder 2">
            <a:extLst>
              <a:ext uri="{FF2B5EF4-FFF2-40B4-BE49-F238E27FC236}">
                <a16:creationId xmlns:a16="http://schemas.microsoft.com/office/drawing/2014/main" id="{C5CFDD89-27C2-376F-5905-0FA70C42074E}"/>
              </a:ext>
            </a:extLst>
          </p:cNvPr>
          <p:cNvSpPr>
            <a:spLocks noGrp="1"/>
          </p:cNvSpPr>
          <p:nvPr>
            <p:ph type="body" idx="1"/>
          </p:nvPr>
        </p:nvSpPr>
        <p:spPr>
          <a:xfrm>
            <a:off x="831850" y="4589463"/>
            <a:ext cx="10515600" cy="1500187"/>
          </a:xfrm>
        </p:spPr>
        <p:txBody>
          <a:bodyPr>
            <a:normAutofit/>
          </a:bodyPr>
          <a:lstStyle>
            <a:lvl1pPr marL="0" indent="0">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07084B-05CE-5C59-2397-9D4D0270AF59}"/>
              </a:ext>
            </a:extLst>
          </p:cNvPr>
          <p:cNvSpPr>
            <a:spLocks noGrp="1"/>
          </p:cNvSpPr>
          <p:nvPr>
            <p:ph type="dt" sz="half" idx="10"/>
          </p:nvPr>
        </p:nvSpPr>
        <p:spPr/>
        <p:txBody>
          <a:bodyPr/>
          <a:lstStyle/>
          <a:p>
            <a:fld id="{7FAF7920-07FC-994F-BE71-6B87BA93353C}" type="datetimeFigureOut">
              <a:rPr lang="en-US" smtClean="0"/>
              <a:t>10/25/2022</a:t>
            </a:fld>
            <a:endParaRPr lang="en-US"/>
          </a:p>
        </p:txBody>
      </p:sp>
      <p:sp>
        <p:nvSpPr>
          <p:cNvPr id="5" name="Footer Placeholder 4">
            <a:extLst>
              <a:ext uri="{FF2B5EF4-FFF2-40B4-BE49-F238E27FC236}">
                <a16:creationId xmlns:a16="http://schemas.microsoft.com/office/drawing/2014/main" id="{40D9C047-CEE3-94A8-62E8-3E0C6DE7F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BF4E3-5A76-AFF3-A3FF-18FF531F45F5}"/>
              </a:ext>
            </a:extLst>
          </p:cNvPr>
          <p:cNvSpPr>
            <a:spLocks noGrp="1"/>
          </p:cNvSpPr>
          <p:nvPr>
            <p:ph type="sldNum" sz="quarter" idx="12"/>
          </p:nvPr>
        </p:nvSpPr>
        <p:spPr/>
        <p:txBody>
          <a:bodyPr/>
          <a:lstStyle/>
          <a:p>
            <a:fld id="{CB6FE3C3-BB48-354C-AF0E-AA11B06355D8}" type="slidenum">
              <a:rPr lang="en-US" smtClean="0"/>
              <a:t>‹#›</a:t>
            </a:fld>
            <a:endParaRPr lang="en-US"/>
          </a:p>
        </p:txBody>
      </p:sp>
    </p:spTree>
    <p:extLst>
      <p:ext uri="{BB962C8B-B14F-4D97-AF65-F5344CB8AC3E}">
        <p14:creationId xmlns:p14="http://schemas.microsoft.com/office/powerpoint/2010/main" val="620375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0498-0788-8567-67E4-37F2584467E7}"/>
              </a:ext>
            </a:extLst>
          </p:cNvPr>
          <p:cNvSpPr>
            <a:spLocks noGrp="1"/>
          </p:cNvSpPr>
          <p:nvPr>
            <p:ph type="title"/>
          </p:nvPr>
        </p:nvSpPr>
        <p:spPr/>
        <p:txBody>
          <a:bodyPr>
            <a:normAutofit/>
          </a:bodyPr>
          <a:lstStyle>
            <a:lvl1pPr>
              <a:defRPr sz="2000"/>
            </a:lvl1pPr>
          </a:lstStyle>
          <a:p>
            <a:r>
              <a:rPr lang="en-US"/>
              <a:t>Click to edit Master title style</a:t>
            </a:r>
          </a:p>
        </p:txBody>
      </p:sp>
      <p:sp>
        <p:nvSpPr>
          <p:cNvPr id="3" name="Content Placeholder 2">
            <a:extLst>
              <a:ext uri="{FF2B5EF4-FFF2-40B4-BE49-F238E27FC236}">
                <a16:creationId xmlns:a16="http://schemas.microsoft.com/office/drawing/2014/main" id="{A06F04C6-158B-3CEA-BB6F-D0377920864C}"/>
              </a:ext>
            </a:extLst>
          </p:cNvPr>
          <p:cNvSpPr>
            <a:spLocks noGrp="1"/>
          </p:cNvSpPr>
          <p:nvPr>
            <p:ph sz="half" idx="1"/>
          </p:nvPr>
        </p:nvSpPr>
        <p:spPr>
          <a:xfrm>
            <a:off x="838200" y="1825625"/>
            <a:ext cx="5181600" cy="435133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44E17B-A2B3-4A23-6756-7B3A9EB13CA3}"/>
              </a:ext>
            </a:extLst>
          </p:cNvPr>
          <p:cNvSpPr>
            <a:spLocks noGrp="1"/>
          </p:cNvSpPr>
          <p:nvPr>
            <p:ph sz="half" idx="2"/>
          </p:nvPr>
        </p:nvSpPr>
        <p:spPr>
          <a:xfrm>
            <a:off x="6172200" y="1825625"/>
            <a:ext cx="5181600" cy="435133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800D2C-6886-4732-99B8-9B5BC77D5CB6}"/>
              </a:ext>
            </a:extLst>
          </p:cNvPr>
          <p:cNvSpPr>
            <a:spLocks noGrp="1"/>
          </p:cNvSpPr>
          <p:nvPr>
            <p:ph type="dt" sz="half" idx="10"/>
          </p:nvPr>
        </p:nvSpPr>
        <p:spPr/>
        <p:txBody>
          <a:bodyPr/>
          <a:lstStyle/>
          <a:p>
            <a:fld id="{7FAF7920-07FC-994F-BE71-6B87BA93353C}" type="datetimeFigureOut">
              <a:rPr lang="en-US" smtClean="0"/>
              <a:t>10/25/2022</a:t>
            </a:fld>
            <a:endParaRPr lang="en-US"/>
          </a:p>
        </p:txBody>
      </p:sp>
      <p:sp>
        <p:nvSpPr>
          <p:cNvPr id="6" name="Footer Placeholder 5">
            <a:extLst>
              <a:ext uri="{FF2B5EF4-FFF2-40B4-BE49-F238E27FC236}">
                <a16:creationId xmlns:a16="http://schemas.microsoft.com/office/drawing/2014/main" id="{7F182E17-20A7-7DF2-5B19-1E6175C99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997EC-F19F-5AB5-BC48-45DDB18B9E3D}"/>
              </a:ext>
            </a:extLst>
          </p:cNvPr>
          <p:cNvSpPr>
            <a:spLocks noGrp="1"/>
          </p:cNvSpPr>
          <p:nvPr>
            <p:ph type="sldNum" sz="quarter" idx="12"/>
          </p:nvPr>
        </p:nvSpPr>
        <p:spPr/>
        <p:txBody>
          <a:bodyPr/>
          <a:lstStyle/>
          <a:p>
            <a:fld id="{CB6FE3C3-BB48-354C-AF0E-AA11B06355D8}" type="slidenum">
              <a:rPr lang="en-US" smtClean="0"/>
              <a:t>‹#›</a:t>
            </a:fld>
            <a:endParaRPr lang="en-US"/>
          </a:p>
        </p:txBody>
      </p:sp>
    </p:spTree>
    <p:extLst>
      <p:ext uri="{BB962C8B-B14F-4D97-AF65-F5344CB8AC3E}">
        <p14:creationId xmlns:p14="http://schemas.microsoft.com/office/powerpoint/2010/main" val="156990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321DE-ECC0-5C74-F903-03A6055BDC0A}"/>
              </a:ext>
            </a:extLst>
          </p:cNvPr>
          <p:cNvSpPr>
            <a:spLocks noGrp="1"/>
          </p:cNvSpPr>
          <p:nvPr>
            <p:ph type="title"/>
          </p:nvPr>
        </p:nvSpPr>
        <p:spPr>
          <a:xfrm>
            <a:off x="838200" y="1071370"/>
            <a:ext cx="10515600" cy="504670"/>
          </a:xfrm>
        </p:spPr>
        <p:txBody>
          <a:bodyPr>
            <a:normAutofit/>
          </a:bodyPr>
          <a:lstStyle>
            <a:lvl1pPr>
              <a:defRPr sz="2800"/>
            </a:lvl1pPr>
          </a:lstStyle>
          <a:p>
            <a:r>
              <a:rPr lang="en-US"/>
              <a:t>Click to edit Master title style</a:t>
            </a:r>
          </a:p>
        </p:txBody>
      </p:sp>
      <p:sp>
        <p:nvSpPr>
          <p:cNvPr id="3" name="Text Placeholder 2">
            <a:extLst>
              <a:ext uri="{FF2B5EF4-FFF2-40B4-BE49-F238E27FC236}">
                <a16:creationId xmlns:a16="http://schemas.microsoft.com/office/drawing/2014/main" id="{BE14F6CC-8538-34D7-1434-524C32E39F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410058-B67D-4199-9412-55EBE5774D6E}"/>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34C0C7-5C5B-B77E-0C6A-94FC75C394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E918B4-E3B2-BCBB-0D79-AEDB23A48267}"/>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822EBE-8ED9-1E55-F4A9-FFC566B56F41}"/>
              </a:ext>
            </a:extLst>
          </p:cNvPr>
          <p:cNvSpPr>
            <a:spLocks noGrp="1"/>
          </p:cNvSpPr>
          <p:nvPr>
            <p:ph type="dt" sz="half" idx="10"/>
          </p:nvPr>
        </p:nvSpPr>
        <p:spPr/>
        <p:txBody>
          <a:bodyPr/>
          <a:lstStyle/>
          <a:p>
            <a:fld id="{7FAF7920-07FC-994F-BE71-6B87BA93353C}" type="datetimeFigureOut">
              <a:rPr lang="en-US" smtClean="0"/>
              <a:t>10/25/2022</a:t>
            </a:fld>
            <a:endParaRPr lang="en-US"/>
          </a:p>
        </p:txBody>
      </p:sp>
      <p:sp>
        <p:nvSpPr>
          <p:cNvPr id="8" name="Footer Placeholder 7">
            <a:extLst>
              <a:ext uri="{FF2B5EF4-FFF2-40B4-BE49-F238E27FC236}">
                <a16:creationId xmlns:a16="http://schemas.microsoft.com/office/drawing/2014/main" id="{6DBEB2A9-32EF-368C-94A1-4F0773A2BC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9C13DA-48E5-8767-9B37-B269D2A5DBC1}"/>
              </a:ext>
            </a:extLst>
          </p:cNvPr>
          <p:cNvSpPr>
            <a:spLocks noGrp="1"/>
          </p:cNvSpPr>
          <p:nvPr>
            <p:ph type="sldNum" sz="quarter" idx="12"/>
          </p:nvPr>
        </p:nvSpPr>
        <p:spPr/>
        <p:txBody>
          <a:bodyPr/>
          <a:lstStyle/>
          <a:p>
            <a:fld id="{CB6FE3C3-BB48-354C-AF0E-AA11B06355D8}" type="slidenum">
              <a:rPr lang="en-US" smtClean="0"/>
              <a:t>‹#›</a:t>
            </a:fld>
            <a:endParaRPr lang="en-US"/>
          </a:p>
        </p:txBody>
      </p:sp>
    </p:spTree>
    <p:extLst>
      <p:ext uri="{BB962C8B-B14F-4D97-AF65-F5344CB8AC3E}">
        <p14:creationId xmlns:p14="http://schemas.microsoft.com/office/powerpoint/2010/main" val="417342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F6AF1-B8C4-3BD2-2992-48F1A63C927E}"/>
              </a:ext>
            </a:extLst>
          </p:cNvPr>
          <p:cNvSpPr>
            <a:spLocks noGrp="1"/>
          </p:cNvSpPr>
          <p:nvPr>
            <p:ph type="title"/>
          </p:nvPr>
        </p:nvSpPr>
        <p:spPr/>
        <p:txBody>
          <a:bodyPr>
            <a:normAutofit/>
          </a:bodyPr>
          <a:lstStyle>
            <a:lvl1pPr>
              <a:defRPr sz="2800"/>
            </a:lvl1pPr>
          </a:lstStyle>
          <a:p>
            <a:r>
              <a:rPr lang="en-US"/>
              <a:t>Click to edit Master title style</a:t>
            </a:r>
          </a:p>
        </p:txBody>
      </p:sp>
      <p:sp>
        <p:nvSpPr>
          <p:cNvPr id="3" name="Date Placeholder 2">
            <a:extLst>
              <a:ext uri="{FF2B5EF4-FFF2-40B4-BE49-F238E27FC236}">
                <a16:creationId xmlns:a16="http://schemas.microsoft.com/office/drawing/2014/main" id="{0F8B04E3-9CC2-8FC3-F3FE-9E06059D2CD1}"/>
              </a:ext>
            </a:extLst>
          </p:cNvPr>
          <p:cNvSpPr>
            <a:spLocks noGrp="1"/>
          </p:cNvSpPr>
          <p:nvPr>
            <p:ph type="dt" sz="half" idx="10"/>
          </p:nvPr>
        </p:nvSpPr>
        <p:spPr/>
        <p:txBody>
          <a:bodyPr/>
          <a:lstStyle/>
          <a:p>
            <a:fld id="{7FAF7920-07FC-994F-BE71-6B87BA93353C}" type="datetimeFigureOut">
              <a:rPr lang="en-US" smtClean="0"/>
              <a:t>10/25/2022</a:t>
            </a:fld>
            <a:endParaRPr lang="en-US"/>
          </a:p>
        </p:txBody>
      </p:sp>
      <p:sp>
        <p:nvSpPr>
          <p:cNvPr id="4" name="Footer Placeholder 3">
            <a:extLst>
              <a:ext uri="{FF2B5EF4-FFF2-40B4-BE49-F238E27FC236}">
                <a16:creationId xmlns:a16="http://schemas.microsoft.com/office/drawing/2014/main" id="{AF5A1C53-96A3-415C-CA21-BA635CF6DA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006483-812E-00F4-206A-1570B0A16C14}"/>
              </a:ext>
            </a:extLst>
          </p:cNvPr>
          <p:cNvSpPr>
            <a:spLocks noGrp="1"/>
          </p:cNvSpPr>
          <p:nvPr>
            <p:ph type="sldNum" sz="quarter" idx="12"/>
          </p:nvPr>
        </p:nvSpPr>
        <p:spPr/>
        <p:txBody>
          <a:bodyPr/>
          <a:lstStyle/>
          <a:p>
            <a:fld id="{CB6FE3C3-BB48-354C-AF0E-AA11B06355D8}" type="slidenum">
              <a:rPr lang="en-US" smtClean="0"/>
              <a:t>‹#›</a:t>
            </a:fld>
            <a:endParaRPr lang="en-US"/>
          </a:p>
        </p:txBody>
      </p:sp>
    </p:spTree>
    <p:extLst>
      <p:ext uri="{BB962C8B-B14F-4D97-AF65-F5344CB8AC3E}">
        <p14:creationId xmlns:p14="http://schemas.microsoft.com/office/powerpoint/2010/main" val="201842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4EB01-02CE-6DB4-2C13-AC0CA6002782}"/>
              </a:ext>
            </a:extLst>
          </p:cNvPr>
          <p:cNvSpPr>
            <a:spLocks noGrp="1"/>
          </p:cNvSpPr>
          <p:nvPr>
            <p:ph type="title"/>
          </p:nvPr>
        </p:nvSpPr>
        <p:spPr>
          <a:xfrm>
            <a:off x="839788" y="987425"/>
            <a:ext cx="3932237" cy="496229"/>
          </a:xfrm>
        </p:spPr>
        <p:txBody>
          <a:bodyPr anchor="b">
            <a:normAutofit/>
          </a:bodyPr>
          <a:lstStyle>
            <a:lvl1pPr>
              <a:defRPr sz="2000"/>
            </a:lvl1pPr>
          </a:lstStyle>
          <a:p>
            <a:r>
              <a:rPr lang="en-US"/>
              <a:t>Click to edit Master title style</a:t>
            </a:r>
          </a:p>
        </p:txBody>
      </p:sp>
      <p:sp>
        <p:nvSpPr>
          <p:cNvPr id="3" name="Content Placeholder 2">
            <a:extLst>
              <a:ext uri="{FF2B5EF4-FFF2-40B4-BE49-F238E27FC236}">
                <a16:creationId xmlns:a16="http://schemas.microsoft.com/office/drawing/2014/main" id="{C08934BF-DE0E-D4B3-B39D-1AD3987466AE}"/>
              </a:ext>
            </a:extLst>
          </p:cNvPr>
          <p:cNvSpPr>
            <a:spLocks noGrp="1"/>
          </p:cNvSpPr>
          <p:nvPr>
            <p:ph idx="1"/>
          </p:nvPr>
        </p:nvSpPr>
        <p:spPr>
          <a:xfrm>
            <a:off x="5183188" y="1217882"/>
            <a:ext cx="6172200" cy="487362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3476FD-BE7B-287C-9531-45CBABC4A9F2}"/>
              </a:ext>
            </a:extLst>
          </p:cNvPr>
          <p:cNvSpPr>
            <a:spLocks noGrp="1"/>
          </p:cNvSpPr>
          <p:nvPr>
            <p:ph type="body" sz="half" idx="2"/>
          </p:nvPr>
        </p:nvSpPr>
        <p:spPr>
          <a:xfrm>
            <a:off x="839788" y="158904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9A4A00-8E95-4437-AFBF-47469110BA58}"/>
              </a:ext>
            </a:extLst>
          </p:cNvPr>
          <p:cNvSpPr>
            <a:spLocks noGrp="1"/>
          </p:cNvSpPr>
          <p:nvPr>
            <p:ph type="dt" sz="half" idx="10"/>
          </p:nvPr>
        </p:nvSpPr>
        <p:spPr/>
        <p:txBody>
          <a:bodyPr/>
          <a:lstStyle/>
          <a:p>
            <a:fld id="{7FAF7920-07FC-994F-BE71-6B87BA93353C}" type="datetimeFigureOut">
              <a:rPr lang="en-US" smtClean="0"/>
              <a:t>10/25/2022</a:t>
            </a:fld>
            <a:endParaRPr lang="en-US"/>
          </a:p>
        </p:txBody>
      </p:sp>
      <p:sp>
        <p:nvSpPr>
          <p:cNvPr id="6" name="Footer Placeholder 5">
            <a:extLst>
              <a:ext uri="{FF2B5EF4-FFF2-40B4-BE49-F238E27FC236}">
                <a16:creationId xmlns:a16="http://schemas.microsoft.com/office/drawing/2014/main" id="{14F91627-BB9B-CBC5-E65F-48F6812056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1A9839-877D-C08C-63D0-8D980DDF86F4}"/>
              </a:ext>
            </a:extLst>
          </p:cNvPr>
          <p:cNvSpPr>
            <a:spLocks noGrp="1"/>
          </p:cNvSpPr>
          <p:nvPr>
            <p:ph type="sldNum" sz="quarter" idx="12"/>
          </p:nvPr>
        </p:nvSpPr>
        <p:spPr/>
        <p:txBody>
          <a:bodyPr/>
          <a:lstStyle/>
          <a:p>
            <a:fld id="{CB6FE3C3-BB48-354C-AF0E-AA11B06355D8}" type="slidenum">
              <a:rPr lang="en-US" smtClean="0"/>
              <a:t>‹#›</a:t>
            </a:fld>
            <a:endParaRPr lang="en-US"/>
          </a:p>
        </p:txBody>
      </p:sp>
    </p:spTree>
    <p:extLst>
      <p:ext uri="{BB962C8B-B14F-4D97-AF65-F5344CB8AC3E}">
        <p14:creationId xmlns:p14="http://schemas.microsoft.com/office/powerpoint/2010/main" val="339623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76C7CF-BFA6-919E-F692-544596FE0301}"/>
              </a:ext>
            </a:extLst>
          </p:cNvPr>
          <p:cNvSpPr>
            <a:spLocks noGrp="1"/>
          </p:cNvSpPr>
          <p:nvPr>
            <p:ph type="dt" sz="half" idx="10"/>
          </p:nvPr>
        </p:nvSpPr>
        <p:spPr/>
        <p:txBody>
          <a:bodyPr/>
          <a:lstStyle/>
          <a:p>
            <a:fld id="{7FAF7920-07FC-994F-BE71-6B87BA93353C}" type="datetimeFigureOut">
              <a:rPr lang="en-US" smtClean="0"/>
              <a:t>10/25/2022</a:t>
            </a:fld>
            <a:endParaRPr lang="en-US"/>
          </a:p>
        </p:txBody>
      </p:sp>
      <p:sp>
        <p:nvSpPr>
          <p:cNvPr id="3" name="Footer Placeholder 2">
            <a:extLst>
              <a:ext uri="{FF2B5EF4-FFF2-40B4-BE49-F238E27FC236}">
                <a16:creationId xmlns:a16="http://schemas.microsoft.com/office/drawing/2014/main" id="{CE169EAA-CCAC-54F6-9D26-419974E59D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481DAF-5375-1A48-FA55-6F1BAA5A90BB}"/>
              </a:ext>
            </a:extLst>
          </p:cNvPr>
          <p:cNvSpPr>
            <a:spLocks noGrp="1"/>
          </p:cNvSpPr>
          <p:nvPr>
            <p:ph type="sldNum" sz="quarter" idx="12"/>
          </p:nvPr>
        </p:nvSpPr>
        <p:spPr/>
        <p:txBody>
          <a:bodyPr/>
          <a:lstStyle/>
          <a:p>
            <a:fld id="{CB6FE3C3-BB48-354C-AF0E-AA11B06355D8}" type="slidenum">
              <a:rPr lang="en-US" smtClean="0"/>
              <a:t>‹#›</a:t>
            </a:fld>
            <a:endParaRPr lang="en-US"/>
          </a:p>
        </p:txBody>
      </p:sp>
    </p:spTree>
    <p:extLst>
      <p:ext uri="{BB962C8B-B14F-4D97-AF65-F5344CB8AC3E}">
        <p14:creationId xmlns:p14="http://schemas.microsoft.com/office/powerpoint/2010/main" val="35214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F58560-DEAE-9F4D-B125-C4D1AA4EF42A}"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CF733-C00A-5B45-81A1-4BB9DF59DE92}" type="slidenum">
              <a:rPr lang="en-US" smtClean="0"/>
              <a:t>‹#›</a:t>
            </a:fld>
            <a:endParaRPr lang="en-US"/>
          </a:p>
        </p:txBody>
      </p:sp>
    </p:spTree>
    <p:extLst>
      <p:ext uri="{BB962C8B-B14F-4D97-AF65-F5344CB8AC3E}">
        <p14:creationId xmlns:p14="http://schemas.microsoft.com/office/powerpoint/2010/main" val="401543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F58560-DEAE-9F4D-B125-C4D1AA4EF42A}"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CF733-C00A-5B45-81A1-4BB9DF59DE92}" type="slidenum">
              <a:rPr lang="en-US" smtClean="0"/>
              <a:t>‹#›</a:t>
            </a:fld>
            <a:endParaRPr lang="en-US"/>
          </a:p>
        </p:txBody>
      </p:sp>
    </p:spTree>
    <p:extLst>
      <p:ext uri="{BB962C8B-B14F-4D97-AF65-F5344CB8AC3E}">
        <p14:creationId xmlns:p14="http://schemas.microsoft.com/office/powerpoint/2010/main" val="3644658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4EB8B4-7037-E572-34AF-E886E4A7A5ED}"/>
              </a:ext>
            </a:extLst>
          </p:cNvPr>
          <p:cNvSpPr>
            <a:spLocks noGrp="1"/>
          </p:cNvSpPr>
          <p:nvPr>
            <p:ph type="title"/>
          </p:nvPr>
        </p:nvSpPr>
        <p:spPr>
          <a:xfrm>
            <a:off x="838200" y="1168012"/>
            <a:ext cx="10515600" cy="5344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164E32-E849-2E92-F37D-838F4D10DB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44A1A-20BC-959C-6420-0B52490D31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F7920-07FC-994F-BE71-6B87BA93353C}" type="datetimeFigureOut">
              <a:rPr lang="en-US" smtClean="0"/>
              <a:t>10/25/2022</a:t>
            </a:fld>
            <a:endParaRPr lang="en-US"/>
          </a:p>
        </p:txBody>
      </p:sp>
      <p:sp>
        <p:nvSpPr>
          <p:cNvPr id="5" name="Footer Placeholder 4">
            <a:extLst>
              <a:ext uri="{FF2B5EF4-FFF2-40B4-BE49-F238E27FC236}">
                <a16:creationId xmlns:a16="http://schemas.microsoft.com/office/drawing/2014/main" id="{7BDC54AB-2AE2-3E27-B04D-33F690DF5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734C0E-23A7-408B-1E60-186438D7B0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FE3C3-BB48-354C-AF0E-AA11B06355D8}" type="slidenum">
              <a:rPr lang="en-US" smtClean="0"/>
              <a:t>‹#›</a:t>
            </a:fld>
            <a:endParaRPr lang="en-US"/>
          </a:p>
        </p:txBody>
      </p:sp>
      <p:pic>
        <p:nvPicPr>
          <p:cNvPr id="7" name="Picture 7">
            <a:extLst>
              <a:ext uri="{FF2B5EF4-FFF2-40B4-BE49-F238E27FC236}">
                <a16:creationId xmlns:a16="http://schemas.microsoft.com/office/drawing/2014/main" id="{8133503D-97BC-D85C-6050-543DF09C7F77}"/>
              </a:ext>
            </a:extLst>
          </p:cNvPr>
          <p:cNvPicPr>
            <a:picLocks noChangeAspect="1" noChangeArrowheads="1"/>
          </p:cNvPicPr>
          <p:nvPr userDrawn="1"/>
        </p:nvPicPr>
        <p:blipFill>
          <a:blip r:embed="rId11"/>
          <a:srcRect/>
          <a:stretch/>
        </p:blipFill>
        <p:spPr bwMode="auto">
          <a:xfrm>
            <a:off x="9490403" y="-189026"/>
            <a:ext cx="2669998" cy="116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EFD31009-BA75-C00F-E35E-AEFC30CDDBB4}"/>
              </a:ext>
            </a:extLst>
          </p:cNvPr>
          <p:cNvCxnSpPr/>
          <p:nvPr userDrawn="1"/>
        </p:nvCxnSpPr>
        <p:spPr>
          <a:xfrm>
            <a:off x="0" y="795130"/>
            <a:ext cx="1219200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95831524"/>
      </p:ext>
    </p:extLst>
  </p:cSld>
  <p:clrMap bg1="lt1" tx1="dk1" bg2="lt2" tx2="dk2" accent1="accent1" accent2="accent2" accent3="accent3" accent4="accent4" accent5="accent5" accent6="accent6" hlink="hlink" folHlink="folHlink"/>
  <p:sldLayoutIdLst>
    <p:sldLayoutId id="2147483721" r:id="rId1"/>
    <p:sldLayoutId id="2147483723" r:id="rId2"/>
    <p:sldLayoutId id="2147483724" r:id="rId3"/>
    <p:sldLayoutId id="2147483725" r:id="rId4"/>
    <p:sldLayoutId id="2147483726" r:id="rId5"/>
    <p:sldLayoutId id="2147483728" r:id="rId6"/>
    <p:sldLayoutId id="2147483727" r:id="rId7"/>
    <p:sldLayoutId id="2147483729" r:id="rId8"/>
    <p:sldLayoutId id="2147483730" r:id="rId9"/>
  </p:sldLayoutIdLst>
  <p:txStyles>
    <p:titleStyle>
      <a:lvl1pPr algn="l" defTabSz="914400" rtl="0" eaLnBrk="1" latinLnBrk="0" hangingPunct="1">
        <a:lnSpc>
          <a:spcPct val="90000"/>
        </a:lnSpc>
        <a:spcBef>
          <a:spcPct val="0"/>
        </a:spcBef>
        <a:buNone/>
        <a:defRPr sz="2400" b="1" kern="1200">
          <a:solidFill>
            <a:srgbClr val="C00000"/>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rimson Roman" panose="020005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rimson Roman" panose="02000503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rimson Roman" panose="02000503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rimson Roman" panose="02000503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rimson Roman" panose="02000503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w3.org/WAI/tutorials/image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www.adobe.com/acrobat/how-to/ocr-software-convert-pdf-to-text.html#:~:text=Open%20a%20PDF%20file%20containing,to%20edit%20and%20start%20typing."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support.microsoft.com/en-us/office/opening-pdfs-in-word-1d1d2acc-afa0-46ef-891d-b76bcd83d9c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sc.edu/about/offices_and_divisions/digital-accessibility/guides_tutorials/alternative_text/charts-diagrams/index.php" TargetMode="External"/><Relationship Id="rId7" Type="http://schemas.openxmlformats.org/officeDocument/2006/relationships/hyperlink" Target="https://www.whocanuse.com/"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webaim.org/resources/contrastchecker/" TargetMode="External"/><Relationship Id="rId5" Type="http://schemas.openxmlformats.org/officeDocument/2006/relationships/hyperlink" Target="https://accessibility.princeton.edu/how/content/color-contrast" TargetMode="External"/><Relationship Id="rId4" Type="http://schemas.openxmlformats.org/officeDocument/2006/relationships/hyperlink" Target="https://accessibility.princeton.edu/how/content/color-alon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upport.microsoft.com/en-us/office/video-create-accessible-tables-in-word-cb464015-59dc-46a0-ac01-6217c62210e5" TargetMode="External"/><Relationship Id="rId2" Type="http://schemas.openxmlformats.org/officeDocument/2006/relationships/hyperlink" Target="https://www.perkins.org/resource/creating-accessible-table-word/" TargetMode="Externa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hyperlink" Target="https://www.accessify.com/tools-and-wizards/accessibility-tools/table-builder/" TargetMode="External"/><Relationship Id="rId4" Type="http://schemas.openxmlformats.org/officeDocument/2006/relationships/hyperlink" Target="https://www.w3.org/WAI/tutorials/tabl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sudenver.edu/wp-content/uploads/2021/06/Creating-Accessible-Math-%E2%80%93-Microsoft-Office-v.1.pdf" TargetMode="External"/><Relationship Id="rId1" Type="http://schemas.openxmlformats.org/officeDocument/2006/relationships/slideLayout" Target="../slideLayouts/slideLayout9.xml"/><Relationship Id="rId6" Type="http://schemas.openxmlformats.org/officeDocument/2006/relationships/hyperlink" Target="https://www.instruction.uh.edu/knowledgebase/printing-or-saving-a-respondus-exam-to-ms-word/" TargetMode="External"/><Relationship Id="rId5" Type="http://schemas.openxmlformats.org/officeDocument/2006/relationships/hyperlink" Target="https://uh.edu/accessibility/" TargetMode="External"/><Relationship Id="rId4" Type="http://schemas.openxmlformats.org/officeDocument/2006/relationships/hyperlink" Target="https://www.mathjax.org/#abou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3playmedia.com/blog/what-is-audio-description/" TargetMode="External"/><Relationship Id="rId2" Type="http://schemas.openxmlformats.org/officeDocument/2006/relationships/hyperlink" Target="https://www.instruction.uh.edu/knowledgebase/how-to-generate-transcript-for-video-uploaded-to-onedrive/" TargetMode="External"/><Relationship Id="rId1" Type="http://schemas.openxmlformats.org/officeDocument/2006/relationships/slideLayout" Target="../slideLayouts/slideLayout9.xml"/><Relationship Id="rId6" Type="http://schemas.openxmlformats.org/officeDocument/2006/relationships/hyperlink" Target="https://www.csun.edu/universal-design-center/web-accessibility-criteria-audio-descriptions" TargetMode="External"/><Relationship Id="rId5" Type="http://schemas.openxmlformats.org/officeDocument/2006/relationships/hyperlink" Target="https://www.google.com/url?q=https%3A%2F%2Fuofh-my.sharepoint.com%2F%3Aw%3A%2Fg%2Fpersonal%2Faariasr2_cougarnet_uh_edu%2FEW7axjfE5mtDhyAfxWzJvLgBvbHusIikPxdrnLAyEWwhUw%3Fe%3Dhpm5PY&amp;sa=D&amp;sntz=1&amp;usg=AOvVaw39txFwGYJ3kEJiomRY91Gd" TargetMode="External"/><Relationship Id="rId4" Type="http://schemas.openxmlformats.org/officeDocument/2006/relationships/hyperlink" Target="https://support.microsoft.com/en-us/office/view-edit-and-manage-video-transcripts-and-captions-3cb9acb6-05b2-4f59-a50d-7df61123aa2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struction.uh.edu/knowledgebase/how-to-download-and-use-jaws-screen-reader/" TargetMode="External"/><Relationship Id="rId2" Type="http://schemas.openxmlformats.org/officeDocument/2006/relationships/hyperlink" Target="https://uh.edu/software-downloads/list.php" TargetMode="Externa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www.microsoft.com/en-gb/education/products/learning-tool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silktide.com/resources/toolbar/" TargetMode="External"/><Relationship Id="rId3" Type="http://schemas.openxmlformats.org/officeDocument/2006/relationships/hyperlink" Target="https://support.microsoft.com/en-us/office/improve-accessibility-with-the-accessibility-checker-a16f6de0-2f39-4a2b-8bd8-5ad801426c7f" TargetMode="External"/><Relationship Id="rId7" Type="http://schemas.openxmlformats.org/officeDocument/2006/relationships/hyperlink" Target="https://wave.webaim.org/"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www.w3.org/TR/WCAG21/#abstract" TargetMode="External"/><Relationship Id="rId5" Type="http://schemas.openxmlformats.org/officeDocument/2006/relationships/hyperlink" Target="https://support.microsoft.com/en-us/office/accessibility-video-training-71572a1d-5656-4e01-8fce-53e35c3caaf4?ui=en-us&amp;rs=en-us&amp;ad=us" TargetMode="External"/><Relationship Id="rId4" Type="http://schemas.openxmlformats.org/officeDocument/2006/relationships/hyperlink" Target="https://helpx.adobe.com/acrobat/using/create-verify-pdf-accessibility.html" TargetMode="External"/><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facultyhub.chemeketa.edu/aim-for-accessibility/" TargetMode="External"/><Relationship Id="rId3" Type="http://schemas.openxmlformats.org/officeDocument/2006/relationships/hyperlink" Target="https://www.uh.edu/equal-opportunity/eir-accessibility/eira-resources/folder-with-index3/" TargetMode="External"/><Relationship Id="rId7" Type="http://schemas.openxmlformats.org/officeDocument/2006/relationships/hyperlink" Target="https://www.uh.edu/equal-opportunity/eir-accessibility/eira-resources/folder-with-index1/" TargetMode="External"/><Relationship Id="rId2" Type="http://schemas.openxmlformats.org/officeDocument/2006/relationships/hyperlink" Target="https://web.microsoftstream.com/video/cbe36a9b-5ca5-45ec-8d6c-abbbaeaada8e" TargetMode="External"/><Relationship Id="rId1" Type="http://schemas.openxmlformats.org/officeDocument/2006/relationships/slideLayout" Target="../slideLayouts/slideLayout9.xml"/><Relationship Id="rId6" Type="http://schemas.openxmlformats.org/officeDocument/2006/relationships/hyperlink" Target="https://www.instruction.uh.edu/knowledgebase_category/ally/" TargetMode="External"/><Relationship Id="rId5" Type="http://schemas.openxmlformats.org/officeDocument/2006/relationships/hyperlink" Target="https://www.washington.edu/doit/making-science-labs-accessible-students-disabilities" TargetMode="External"/><Relationship Id="rId4" Type="http://schemas.openxmlformats.org/officeDocument/2006/relationships/hyperlink" Target="https://www.washington.edu/doit/20-tips-teaching-accessible-online-course"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instruction.uh.edu/2018/10/26/how-to-create-an-accessible-word-document/"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hyperlink" Target="https://uofh-my.sharepoint.com/:p:/g/personal/bsgharal_cougarnet_uh_edu/ERgm30br9q9OioxbFteBN6cBqwIbAALW-L1EasanR0df_A?nav=eyJzSWQiOjI2MSwiY0lkIjoyNDkwNjc3Nzk4fQ&amp;e=lxEq5F" TargetMode="External"/><Relationship Id="rId13" Type="http://schemas.openxmlformats.org/officeDocument/2006/relationships/hyperlink" Target="https://uofh-my.sharepoint.com/:p:/g/personal/bsgharal_cougarnet_uh_edu/ERgm30br9q9OioxbFteBN6cBqwIbAALW-L1EasanR0df_A?nav=eyJzSWQiOjI3NiwiY0lkIjo0MjAyMTY1NzA3fQ&amp;e=cOTdpQhttps://uofh-my.sharepoint.com/:p:/g/personal/bsgharal_cougarnet_uh_edu/ERgm30br9q9OioxbFteBN6cBqwIbAALW-L1EasanR0df_A?nav=eyJzSWQiOjI3NiwiY0lkIjo0MjAyMTY1NzA3fQ&amp;e=cOTdpQ" TargetMode="External"/><Relationship Id="rId18" Type="http://schemas.openxmlformats.org/officeDocument/2006/relationships/hyperlink" Target="https://uofh-my.sharepoint.com/:p:/g/personal/bsgharal_cougarnet_uh_edu/ERgm30br9q9OioxbFteBN6cBqwIbAALW-L1EasanR0df_A?nav=eyJzSWQiOjI3OCwiY0lkIjoyNjE0MDY5ODZ9&amp;e=IhX1KL" TargetMode="External"/><Relationship Id="rId3" Type="http://schemas.openxmlformats.org/officeDocument/2006/relationships/hyperlink" Target="https://uofh-my.sharepoint.com/:p:/g/personal/bsgharal_cougarnet_uh_edu/ERgm30br9q9OioxbFteBN6cBqwIbAALW-L1EasanR0df_A?nav=eyJzSWQiOjI5MiwiY0lkIjozMTczMzIzMTQxfQ&amp;e=YwImQn" TargetMode="External"/><Relationship Id="rId21" Type="http://schemas.openxmlformats.org/officeDocument/2006/relationships/hyperlink" Target="https://uofh-my.sharepoint.com/:p:/g/personal/bsgharal_cougarnet_uh_edu/ERgm30br9q9OioxbFteBN6cBqwIbAALW-L1EasanR0df_A?nav=eyJzSWQiOjI3OCwiY0lkIjoyNjE0MDY5ODZ9&amp;e=Yx8whm" TargetMode="External"/><Relationship Id="rId7" Type="http://schemas.openxmlformats.org/officeDocument/2006/relationships/hyperlink" Target="https://uofh-my.sharepoint.com/:p:/g/personal/bsgharal_cougarnet_uh_edu/ERgm30br9q9OioxbFteBN6cBqwIbAALW-L1EasanR0df_A?nav=eyJzSWQiOjI5MywiY0lkIjo0MDk4MzI5NTIzfQ&amp;e=UvgnWZ" TargetMode="External"/><Relationship Id="rId12" Type="http://schemas.openxmlformats.org/officeDocument/2006/relationships/hyperlink" Target="https://uofh-my.sharepoint.com/:p:/g/personal/bsgharal_cougarnet_uh_edu/ERgm30br9q9OioxbFteBN6cBqwIbAALW-L1EasanR0df_A?nav=eyJzSWQiOjI3NCwiY0lkIjoxMTU2ODk5NTk3fQ&amp;e=rxCAzJ" TargetMode="External"/><Relationship Id="rId17" Type="http://schemas.openxmlformats.org/officeDocument/2006/relationships/hyperlink" Target="https://uofh-my.sharepoint.com/:p:/g/personal/bsgharal_cougarnet_uh_edu/ERgm30br9q9OioxbFteBN6cBqwIbAALW-L1EasanR0df_A?nav=eyJzSWQiOjI1NywiY0lkIjoxNzI5MDIzM30&amp;e=CeLTcp" TargetMode="External"/><Relationship Id="rId2" Type="http://schemas.openxmlformats.org/officeDocument/2006/relationships/hyperlink" Target="https://uofh-my.sharepoint.com/:p:/g/personal/bsgharal_cougarnet_uh_edu/ERgm30br9q9OioxbFteBN6cBqwIbAALW-L1EasanR0df_A?nav=eyJzSWQiOjI4MiwiY0lkIjozMjU5MjM0Nzk2fQ&amp;e=hKdrtz" TargetMode="External"/><Relationship Id="rId16" Type="http://schemas.openxmlformats.org/officeDocument/2006/relationships/hyperlink" Target="https://uofh-my.sharepoint.com/:p:/g/personal/bsgharal_cougarnet_uh_edu/ERgm30br9q9OioxbFteBN6cBqwIbAALW-L1EasanR0df_A?nav=eyJzSWQiOjI5NSwiY0lkIjozMDYxNjA3NzEwfQ&amp;e=7Kbm25" TargetMode="External"/><Relationship Id="rId20" Type="http://schemas.openxmlformats.org/officeDocument/2006/relationships/hyperlink" Target="https://uofh-my.sharepoint.com/:p:/g/personal/bsgharal_cougarnet_uh_edu/ERgm30br9q9OioxbFteBN6cBqwIbAALW-L1EasanR0df_A?nav=eyJzSWQiOjMwMCwiY0lkIjoyMjE1OTY2OTU2fQ&amp;e=yd3lQb" TargetMode="External"/><Relationship Id="rId1" Type="http://schemas.openxmlformats.org/officeDocument/2006/relationships/slideLayout" Target="../slideLayouts/slideLayout9.xml"/><Relationship Id="rId6" Type="http://schemas.openxmlformats.org/officeDocument/2006/relationships/hyperlink" Target="https://uofh-my.sharepoint.com/:p:/g/personal/bsgharal_cougarnet_uh_edu/ERgm30br9q9OioxbFteBN6cBqwIbAALW-L1EasanR0df_A?nav=eyJzSWQiOjI4OCwiY0lkIjoxOTMzODY0OTk3fQ&amp;e=sHCEuK" TargetMode="External"/><Relationship Id="rId11" Type="http://schemas.openxmlformats.org/officeDocument/2006/relationships/hyperlink" Target="https://uofh-my.sharepoint.com/:p:/g/personal/bsgharal_cougarnet_uh_edu/ERgm30br9q9OioxbFteBN6cBqwIbAALW-L1EasanR0df_A?nav=eyJzSWQiOjI3MywiY0lkIjozNTgzMDI1NzY2fQ&amp;e=DBBgze" TargetMode="External"/><Relationship Id="rId5" Type="http://schemas.openxmlformats.org/officeDocument/2006/relationships/hyperlink" Target="https://uofh-my.sharepoint.com/:p:/g/personal/bsgharal_cougarnet_uh_edu/ERgm30br9q9OioxbFteBN6cBqwIbAALW-L1EasanR0df_A?nav=eyJzSWQiOjI1OSwiY0lkIjoxMjkwMjMwNDcwfQ&amp;e=VYtFx3" TargetMode="External"/><Relationship Id="rId15" Type="http://schemas.openxmlformats.org/officeDocument/2006/relationships/hyperlink" Target="https://uofh-my.sharepoint.com/:p:/g/personal/bsgharal_cougarnet_uh_edu/ERgm30br9q9OioxbFteBN6cBqwIbAALW-L1EasanR0df_A?nav=eyJzSWQiOjI3NywiY0lkIjoxNjYzNDk5ODd9&amp;e=ZUmKy0" TargetMode="External"/><Relationship Id="rId10" Type="http://schemas.openxmlformats.org/officeDocument/2006/relationships/hyperlink" Target="https://uofh-my.sharepoint.com/:p:/g/personal/bsgharal_cougarnet_uh_edu/ERgm30br9q9OioxbFteBN6cBqwIbAALW-L1EasanR0df_A?nav=eyJzSWQiOjI3OSwiY0lkIjoyMzEyOTE2NzIwfQ&amp;e=EJv6eY" TargetMode="External"/><Relationship Id="rId19" Type="http://schemas.openxmlformats.org/officeDocument/2006/relationships/hyperlink" Target="https://uofh-my.sharepoint.com/:p:/g/personal/bsgharal_cougarnet_uh_edu/ERgm30br9q9OioxbFteBN6cBqwIbAALW-L1EasanR0df_A?nav=eyJzSWQiOjI5OSwiY0lkIjo0MjA0NTM2NDF9&amp;e=fZCC2A" TargetMode="External"/><Relationship Id="rId4" Type="http://schemas.openxmlformats.org/officeDocument/2006/relationships/hyperlink" Target="https://uofh-my.sharepoint.com/:p:/g/personal/bsgharal_cougarnet_uh_edu/ERgm30br9q9OioxbFteBN6cBqwIbAALW-L1EasanR0df_A?nav=eyJzSWQiOjI1OCwiY0lkIjoyMDc5MTU2MzUwfQ&amp;e=6epBUZ" TargetMode="External"/><Relationship Id="rId9" Type="http://schemas.openxmlformats.org/officeDocument/2006/relationships/hyperlink" Target="https://uofh-my.sharepoint.com/:p:/g/personal/bsgharal_cougarnet_uh_edu/ERgm30br9q9OioxbFteBN6cBqwIbAALW-L1EasanR0df_A?nav=eyJzSWQiOjI5NCwiY0lkIjozMjk3NTkxMTN9&amp;e=L1moWG" TargetMode="External"/><Relationship Id="rId14" Type="http://schemas.openxmlformats.org/officeDocument/2006/relationships/hyperlink" Target="https://uofh-my.sharepoint.com/:p:/g/personal/bsgharal_cougarnet_uh_edu/ERgm30br9q9OioxbFteBN6cBqwIbAALW-L1EasanR0df_A?nav=eyJzSWQiOjI4MCwiY0lkIjoyOTAzMzMxMjY5fQ&amp;e=m2W6up"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ideo" Target="https://www.youtube.com/embed/KsACfRYIf7Q?feature=oembed"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hyperlink" Target="https://uh.edu/equal-opportunity/eir-accessibility/eira-faqs/"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B224-1414-38C1-518B-88BAF611FC22}"/>
              </a:ext>
            </a:extLst>
          </p:cNvPr>
          <p:cNvSpPr>
            <a:spLocks noGrp="1"/>
          </p:cNvSpPr>
          <p:nvPr>
            <p:ph type="ctrTitle"/>
          </p:nvPr>
        </p:nvSpPr>
        <p:spPr/>
        <p:txBody>
          <a:bodyPr/>
          <a:lstStyle/>
          <a:p>
            <a:r>
              <a:rPr lang="en-US"/>
              <a:t>Improving Course Accessibility</a:t>
            </a:r>
          </a:p>
        </p:txBody>
      </p:sp>
      <p:sp>
        <p:nvSpPr>
          <p:cNvPr id="3" name="Subtitle 2">
            <a:extLst>
              <a:ext uri="{FF2B5EF4-FFF2-40B4-BE49-F238E27FC236}">
                <a16:creationId xmlns:a16="http://schemas.microsoft.com/office/drawing/2014/main" id="{03689978-876A-EEF7-5D93-551E0DFBDBD8}"/>
              </a:ext>
            </a:extLst>
          </p:cNvPr>
          <p:cNvSpPr>
            <a:spLocks noGrp="1"/>
          </p:cNvSpPr>
          <p:nvPr>
            <p:ph type="subTitle" idx="1"/>
          </p:nvPr>
        </p:nvSpPr>
        <p:spPr>
          <a:xfrm>
            <a:off x="1609344" y="4079875"/>
            <a:ext cx="9144000" cy="1655762"/>
          </a:xfrm>
        </p:spPr>
        <p:txBody>
          <a:bodyPr vert="horz" lIns="91440" tIns="45720" rIns="91440" bIns="45720" rtlCol="0" anchor="t">
            <a:normAutofit/>
          </a:bodyPr>
          <a:lstStyle/>
          <a:p>
            <a:pPr algn="l"/>
            <a:r>
              <a:rPr lang="en-US" sz="2800" b="1">
                <a:latin typeface="Crimson Roman"/>
              </a:rPr>
              <a:t>Brian Gharala </a:t>
            </a:r>
            <a:r>
              <a:rPr lang="en-US" sz="2800">
                <a:latin typeface="Crimson Roman"/>
              </a:rPr>
              <a:t>– Instructional Designer FDIS</a:t>
            </a:r>
          </a:p>
          <a:p>
            <a:pPr algn="l"/>
            <a:r>
              <a:rPr lang="en-US" sz="2800" b="1">
                <a:latin typeface="Crimson Roman"/>
                <a:ea typeface="Calibri" panose="020F0502020204030204"/>
                <a:cs typeface="Calibri" panose="020F0502020204030204"/>
              </a:rPr>
              <a:t>Andrea Arias Rodriguez and Ngozi Onwuama </a:t>
            </a:r>
            <a:r>
              <a:rPr lang="en-US" sz="2800">
                <a:latin typeface="Crimson Roman"/>
                <a:ea typeface="Calibri" panose="020F0502020204030204"/>
                <a:cs typeface="Calibri" panose="020F0502020204030204"/>
              </a:rPr>
              <a:t>– NSM-IT Educational </a:t>
            </a:r>
            <a:r>
              <a:rPr lang="en-US" sz="2800">
                <a:latin typeface="Calibri"/>
                <a:ea typeface="Calibri" panose="020F0502020204030204"/>
                <a:cs typeface="Calibri" panose="020F0502020204030204"/>
              </a:rPr>
              <a:t>Technology</a:t>
            </a:r>
            <a:r>
              <a:rPr lang="en-US" sz="2800">
                <a:latin typeface="Crimson Roman"/>
                <a:ea typeface="Calibri" panose="020F0502020204030204"/>
                <a:cs typeface="Calibri" panose="020F0502020204030204"/>
              </a:rPr>
              <a:t> and Multimedia Team </a:t>
            </a:r>
          </a:p>
          <a:p>
            <a:endParaRPr lang="en-US" sz="2800"/>
          </a:p>
        </p:txBody>
      </p:sp>
    </p:spTree>
    <p:extLst>
      <p:ext uri="{BB962C8B-B14F-4D97-AF65-F5344CB8AC3E}">
        <p14:creationId xmlns:p14="http://schemas.microsoft.com/office/powerpoint/2010/main" val="942645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A9FE-CE48-3A4D-97F0-C9C5DAD352D1}"/>
              </a:ext>
            </a:extLst>
          </p:cNvPr>
          <p:cNvSpPr>
            <a:spLocks noGrp="1"/>
          </p:cNvSpPr>
          <p:nvPr>
            <p:ph type="title"/>
          </p:nvPr>
        </p:nvSpPr>
        <p:spPr/>
        <p:txBody>
          <a:bodyPr>
            <a:normAutofit/>
          </a:bodyPr>
          <a:lstStyle/>
          <a:p>
            <a:r>
              <a:rPr lang="en-US" sz="2800">
                <a:latin typeface="Trebuchet MS"/>
              </a:rPr>
              <a:t>Image Alternative Text</a:t>
            </a:r>
          </a:p>
        </p:txBody>
      </p:sp>
      <p:sp>
        <p:nvSpPr>
          <p:cNvPr id="3" name="Content Placeholder 2">
            <a:extLst>
              <a:ext uri="{FF2B5EF4-FFF2-40B4-BE49-F238E27FC236}">
                <a16:creationId xmlns:a16="http://schemas.microsoft.com/office/drawing/2014/main" id="{D88A309B-9915-004C-A418-76C48470AFF9}"/>
              </a:ext>
            </a:extLst>
          </p:cNvPr>
          <p:cNvSpPr>
            <a:spLocks noGrp="1"/>
          </p:cNvSpPr>
          <p:nvPr>
            <p:ph sz="half" idx="1"/>
          </p:nvPr>
        </p:nvSpPr>
        <p:spPr/>
        <p:txBody>
          <a:bodyPr vert="horz" lIns="91440" tIns="45720" rIns="91440" bIns="45720" rtlCol="0" anchor="t">
            <a:normAutofit/>
          </a:bodyPr>
          <a:lstStyle/>
          <a:p>
            <a:r>
              <a:rPr lang="en-US" sz="2400">
                <a:latin typeface="Calibri"/>
                <a:cs typeface="Calibri"/>
              </a:rPr>
              <a:t>Short description of the essential information conveyed by the image</a:t>
            </a:r>
          </a:p>
          <a:p>
            <a:r>
              <a:rPr lang="en-US" sz="2400">
                <a:latin typeface="Calibri"/>
                <a:cs typeface="Calibri"/>
              </a:rPr>
              <a:t>If the image is purely decorative it a can be denoted as so.</a:t>
            </a:r>
          </a:p>
          <a:p>
            <a:r>
              <a:rPr lang="en-US" sz="2400">
                <a:latin typeface="Calibri"/>
                <a:cs typeface="Calibri"/>
              </a:rPr>
              <a:t>In Word/PowerPoint right click on the image and select Edit Alt Text…</a:t>
            </a:r>
          </a:p>
          <a:p>
            <a:r>
              <a:rPr lang="en-US" sz="2400">
                <a:latin typeface="Calibri"/>
                <a:cs typeface="Calibri"/>
              </a:rPr>
              <a:t>Alt text can also be adding using Adobe Acrobat</a:t>
            </a:r>
          </a:p>
          <a:p>
            <a:r>
              <a:rPr lang="en-US" sz="2400">
                <a:latin typeface="Calibri"/>
                <a:cs typeface="Calibri"/>
                <a:hlinkClick r:id="rId3"/>
              </a:rPr>
              <a:t>Web Accessibility Tutorial - Images</a:t>
            </a:r>
            <a:endParaRPr lang="en-US" sz="2400">
              <a:latin typeface="Calibri"/>
              <a:cs typeface="Calibri"/>
            </a:endParaRPr>
          </a:p>
          <a:p>
            <a:endParaRPr lang="en-US" sz="2400">
              <a:latin typeface="Calibri"/>
              <a:cs typeface="Calibri"/>
            </a:endParaRPr>
          </a:p>
        </p:txBody>
      </p:sp>
      <p:pic>
        <p:nvPicPr>
          <p:cNvPr id="10" name="Content Placeholder 9" descr="Screenshot of Microsoft Word showing how to right click an image and select Edit Alt Text.">
            <a:extLst>
              <a:ext uri="{FF2B5EF4-FFF2-40B4-BE49-F238E27FC236}">
                <a16:creationId xmlns:a16="http://schemas.microsoft.com/office/drawing/2014/main" id="{BAC24DB3-4B65-4E5D-B493-1B2DC747A618}"/>
              </a:ext>
            </a:extLst>
          </p:cNvPr>
          <p:cNvPicPr>
            <a:picLocks noGrp="1" noChangeAspect="1"/>
          </p:cNvPicPr>
          <p:nvPr>
            <p:ph sz="half" idx="2"/>
          </p:nvPr>
        </p:nvPicPr>
        <p:blipFill>
          <a:blip r:embed="rId4"/>
          <a:stretch>
            <a:fillRect/>
          </a:stretch>
        </p:blipFill>
        <p:spPr>
          <a:xfrm>
            <a:off x="6096000" y="1825625"/>
            <a:ext cx="5784916" cy="3809992"/>
          </a:xfrm>
        </p:spPr>
      </p:pic>
    </p:spTree>
    <p:extLst>
      <p:ext uri="{BB962C8B-B14F-4D97-AF65-F5344CB8AC3E}">
        <p14:creationId xmlns:p14="http://schemas.microsoft.com/office/powerpoint/2010/main" val="4098329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761B-F4FD-B54D-8BAD-1C9211FCD16F}"/>
              </a:ext>
            </a:extLst>
          </p:cNvPr>
          <p:cNvSpPr>
            <a:spLocks noGrp="1"/>
          </p:cNvSpPr>
          <p:nvPr>
            <p:ph type="title"/>
          </p:nvPr>
        </p:nvSpPr>
        <p:spPr/>
        <p:txBody>
          <a:bodyPr>
            <a:normAutofit/>
          </a:bodyPr>
          <a:lstStyle/>
          <a:p>
            <a:r>
              <a:rPr lang="en-US" sz="3200">
                <a:latin typeface="Trebuchet MS"/>
              </a:rPr>
              <a:t>PDF is a scanned image of text</a:t>
            </a:r>
          </a:p>
        </p:txBody>
      </p:sp>
      <p:sp>
        <p:nvSpPr>
          <p:cNvPr id="3" name="Content Placeholder 2">
            <a:extLst>
              <a:ext uri="{FF2B5EF4-FFF2-40B4-BE49-F238E27FC236}">
                <a16:creationId xmlns:a16="http://schemas.microsoft.com/office/drawing/2014/main" id="{A4EE2A5F-6608-E149-8054-A919B7CA973D}"/>
              </a:ext>
            </a:extLst>
          </p:cNvPr>
          <p:cNvSpPr>
            <a:spLocks noGrp="1"/>
          </p:cNvSpPr>
          <p:nvPr>
            <p:ph idx="1"/>
          </p:nvPr>
        </p:nvSpPr>
        <p:spPr/>
        <p:txBody>
          <a:bodyPr vert="horz" lIns="91440" tIns="45720" rIns="91440" bIns="45720" rtlCol="0" anchor="t">
            <a:normAutofit/>
          </a:bodyPr>
          <a:lstStyle/>
          <a:p>
            <a:r>
              <a:rPr lang="en-US" sz="2400" dirty="0">
                <a:latin typeface="Calibri"/>
                <a:cs typeface="Calibri"/>
              </a:rPr>
              <a:t>Since this is just an image of text it cannot be read using a screen reader (an assistive technology used by people with vision-based disabilities)</a:t>
            </a:r>
          </a:p>
          <a:p>
            <a:r>
              <a:rPr lang="en-US" sz="2400" dirty="0">
                <a:latin typeface="Calibri"/>
                <a:cs typeface="Calibri"/>
              </a:rPr>
              <a:t>Avoid scanning book pages and instead make a request to the library to get a pdf copy to put in e-reserves.</a:t>
            </a:r>
          </a:p>
          <a:p>
            <a:r>
              <a:rPr lang="en-US" sz="2400" dirty="0">
                <a:latin typeface="Calibri"/>
                <a:cs typeface="Calibri"/>
              </a:rPr>
              <a:t>If you must use a scanned document, make sure it is clearly readable and use OCR (Optical Character Recognition) in Acrobat or Word.</a:t>
            </a:r>
          </a:p>
          <a:p>
            <a:pPr lvl="1"/>
            <a:r>
              <a:rPr lang="en-US" sz="2400" dirty="0">
                <a:latin typeface="Calibri"/>
                <a:cs typeface="Calibri"/>
                <a:hlinkClick r:id="rId3"/>
              </a:rPr>
              <a:t>Adobe Acrobat’s EDIT PDF tool uses OCR</a:t>
            </a:r>
            <a:r>
              <a:rPr lang="en-US" sz="2400" dirty="0">
                <a:latin typeface="Calibri"/>
                <a:cs typeface="Calibri"/>
              </a:rPr>
              <a:t> to recognize and convert text images to text.</a:t>
            </a:r>
          </a:p>
          <a:p>
            <a:pPr lvl="1"/>
            <a:r>
              <a:rPr lang="en-US" sz="2400" dirty="0">
                <a:latin typeface="Calibri"/>
                <a:cs typeface="Calibri"/>
                <a:hlinkClick r:id="rId4"/>
              </a:rPr>
              <a:t>Opening the PDF in Microsoft Word</a:t>
            </a:r>
            <a:r>
              <a:rPr lang="en-US" sz="2400" dirty="0">
                <a:latin typeface="Calibri"/>
                <a:cs typeface="Calibri"/>
              </a:rPr>
              <a:t> will also use OCR to convert to text.</a:t>
            </a:r>
          </a:p>
          <a:p>
            <a:pPr lvl="1"/>
            <a:r>
              <a:rPr lang="en-US" sz="2400" dirty="0">
                <a:latin typeface="Calibri"/>
                <a:cs typeface="Calibri"/>
              </a:rPr>
              <a:t>The conversion will most likely have some mistakes.</a:t>
            </a:r>
          </a:p>
        </p:txBody>
      </p:sp>
    </p:spTree>
    <p:extLst>
      <p:ext uri="{BB962C8B-B14F-4D97-AF65-F5344CB8AC3E}">
        <p14:creationId xmlns:p14="http://schemas.microsoft.com/office/powerpoint/2010/main" val="2490677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B7D5-9C57-BD4D-B3D4-BD0586C61ACD}"/>
              </a:ext>
            </a:extLst>
          </p:cNvPr>
          <p:cNvSpPr>
            <a:spLocks noGrp="1"/>
          </p:cNvSpPr>
          <p:nvPr>
            <p:ph type="title"/>
          </p:nvPr>
        </p:nvSpPr>
        <p:spPr/>
        <p:txBody>
          <a:bodyPr>
            <a:normAutofit/>
          </a:bodyPr>
          <a:lstStyle/>
          <a:p>
            <a:r>
              <a:rPr lang="en-US" sz="3200">
                <a:latin typeface="Trebuchet MS"/>
                <a:ea typeface="+mj-lt"/>
                <a:cs typeface="+mj-lt"/>
              </a:rPr>
              <a:t>Accessibility for Documents (In-Depth)</a:t>
            </a:r>
            <a:endParaRPr lang="en-US" sz="3200">
              <a:latin typeface="Trebuchet MS"/>
              <a:cs typeface="Calibri Light"/>
            </a:endParaRPr>
          </a:p>
        </p:txBody>
      </p:sp>
      <p:sp>
        <p:nvSpPr>
          <p:cNvPr id="3" name="Content Placeholder 2">
            <a:extLst>
              <a:ext uri="{FF2B5EF4-FFF2-40B4-BE49-F238E27FC236}">
                <a16:creationId xmlns:a16="http://schemas.microsoft.com/office/drawing/2014/main" id="{111C2593-0A12-8D49-82ED-B165C56F522C}"/>
              </a:ext>
            </a:extLst>
          </p:cNvPr>
          <p:cNvSpPr>
            <a:spLocks noGrp="1"/>
          </p:cNvSpPr>
          <p:nvPr>
            <p:ph idx="1"/>
          </p:nvPr>
        </p:nvSpPr>
        <p:spPr/>
        <p:txBody>
          <a:bodyPr vert="horz" lIns="91440" tIns="45720" rIns="91440" bIns="45720" rtlCol="0" anchor="t">
            <a:normAutofit/>
          </a:bodyPr>
          <a:lstStyle/>
          <a:p>
            <a:pPr marL="457200" indent="-457200">
              <a:lnSpc>
                <a:spcPct val="100000"/>
              </a:lnSpc>
            </a:pPr>
            <a:r>
              <a:rPr lang="en-US" sz="2800">
                <a:latin typeface="Calibri"/>
                <a:cs typeface="Calibri"/>
              </a:rPr>
              <a:t>Figures</a:t>
            </a:r>
          </a:p>
          <a:p>
            <a:pPr marL="457200" indent="-457200">
              <a:lnSpc>
                <a:spcPct val="100000"/>
              </a:lnSpc>
            </a:pPr>
            <a:r>
              <a:rPr lang="en-US" sz="2800">
                <a:latin typeface="Calibri"/>
                <a:cs typeface="Calibri"/>
              </a:rPr>
              <a:t>Tables</a:t>
            </a:r>
          </a:p>
          <a:p>
            <a:pPr marL="457200" indent="-457200">
              <a:lnSpc>
                <a:spcPct val="100000"/>
              </a:lnSpc>
            </a:pPr>
            <a:r>
              <a:rPr lang="en-US" sz="2800">
                <a:latin typeface="Calibri"/>
                <a:cs typeface="Calibri"/>
              </a:rPr>
              <a:t>Equations (formulas) in classwork</a:t>
            </a:r>
          </a:p>
          <a:p>
            <a:pPr marL="457200" indent="-457200">
              <a:lnSpc>
                <a:spcPct val="100000"/>
              </a:lnSpc>
            </a:pPr>
            <a:r>
              <a:rPr lang="en-US" sz="2800">
                <a:latin typeface="Calibri"/>
                <a:cs typeface="Calibri"/>
              </a:rPr>
              <a:t>Creating Accessible Quizzes/Exams</a:t>
            </a:r>
          </a:p>
          <a:p>
            <a:pPr marL="457200" indent="-457200">
              <a:lnSpc>
                <a:spcPct val="100000"/>
              </a:lnSpc>
            </a:pPr>
            <a:r>
              <a:rPr lang="en-US" sz="2800">
                <a:latin typeface="Calibri"/>
                <a:cs typeface="Calibri"/>
              </a:rPr>
              <a:t>Video Captioning and Audio Description</a:t>
            </a:r>
          </a:p>
          <a:p>
            <a:pPr marL="457200" indent="-457200"/>
            <a:endParaRPr lang="en-US" sz="2800">
              <a:latin typeface="Calibri"/>
              <a:cs typeface="Calibri"/>
            </a:endParaRPr>
          </a:p>
        </p:txBody>
      </p:sp>
    </p:spTree>
    <p:extLst>
      <p:ext uri="{BB962C8B-B14F-4D97-AF65-F5344CB8AC3E}">
        <p14:creationId xmlns:p14="http://schemas.microsoft.com/office/powerpoint/2010/main" val="329759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D742-4279-DE51-203A-04F2CFF09579}"/>
              </a:ext>
            </a:extLst>
          </p:cNvPr>
          <p:cNvSpPr>
            <a:spLocks noGrp="1"/>
          </p:cNvSpPr>
          <p:nvPr>
            <p:ph type="title"/>
          </p:nvPr>
        </p:nvSpPr>
        <p:spPr/>
        <p:txBody>
          <a:bodyPr>
            <a:normAutofit/>
          </a:bodyPr>
          <a:lstStyle/>
          <a:p>
            <a:r>
              <a:rPr lang="en-US" sz="3200">
                <a:latin typeface="Trebuchet MS"/>
                <a:ea typeface="+mj-lt"/>
                <a:cs typeface="+mj-lt"/>
              </a:rPr>
              <a:t>Figures (Charts, Diagrams, or Graphs)</a:t>
            </a:r>
            <a:endParaRPr lang="en-US" sz="3200">
              <a:latin typeface="Trebuchet MS"/>
            </a:endParaRPr>
          </a:p>
        </p:txBody>
      </p:sp>
      <p:sp>
        <p:nvSpPr>
          <p:cNvPr id="3" name="Content Placeholder 2">
            <a:extLst>
              <a:ext uri="{FF2B5EF4-FFF2-40B4-BE49-F238E27FC236}">
                <a16:creationId xmlns:a16="http://schemas.microsoft.com/office/drawing/2014/main" id="{49AF9D79-0E39-246E-44B0-4626A7548E94}"/>
              </a:ext>
            </a:extLst>
          </p:cNvPr>
          <p:cNvSpPr>
            <a:spLocks noGrp="1"/>
          </p:cNvSpPr>
          <p:nvPr>
            <p:ph idx="1"/>
          </p:nvPr>
        </p:nvSpPr>
        <p:spPr>
          <a:xfrm>
            <a:off x="838200" y="1825625"/>
            <a:ext cx="5769634" cy="4351338"/>
          </a:xfrm>
          <a:ln>
            <a:noFill/>
          </a:ln>
        </p:spPr>
        <p:txBody>
          <a:bodyPr vert="horz" lIns="91440" tIns="45720" rIns="91440" bIns="45720" rtlCol="0" anchor="t">
            <a:noAutofit/>
          </a:bodyPr>
          <a:lstStyle/>
          <a:p>
            <a:pPr lvl="1">
              <a:lnSpc>
                <a:spcPct val="100000"/>
              </a:lnSpc>
              <a:buFont typeface="Arial"/>
              <a:buChar char="•"/>
            </a:pPr>
            <a:r>
              <a:rPr lang="en-US" sz="2000">
                <a:latin typeface="Calibri"/>
                <a:cs typeface="Calibri"/>
              </a:rPr>
              <a:t>Create Descriptive Alt text for the information or relationships communicated.</a:t>
            </a:r>
          </a:p>
          <a:p>
            <a:pPr lvl="2">
              <a:lnSpc>
                <a:spcPct val="100000"/>
              </a:lnSpc>
              <a:buFont typeface="Arial"/>
              <a:buChar char="•"/>
            </a:pPr>
            <a:r>
              <a:rPr lang="en-US" sz="2000">
                <a:latin typeface="Calibri"/>
                <a:cs typeface="Calibri"/>
                <a:hlinkClick r:id="rId3"/>
              </a:rPr>
              <a:t>Communicating Complex Information</a:t>
            </a:r>
            <a:br>
              <a:rPr lang="en-US" sz="2000">
                <a:latin typeface="Calibri"/>
              </a:rPr>
            </a:br>
            <a:endParaRPr lang="en-US" sz="2000">
              <a:latin typeface="Calibri"/>
              <a:cs typeface="Calibri"/>
            </a:endParaRPr>
          </a:p>
          <a:p>
            <a:pPr lvl="1">
              <a:lnSpc>
                <a:spcPct val="100000"/>
              </a:lnSpc>
              <a:buFont typeface="Arial"/>
              <a:buChar char="•"/>
            </a:pPr>
            <a:r>
              <a:rPr lang="en-US" sz="2000">
                <a:latin typeface="Calibri"/>
                <a:cs typeface="Calibri"/>
              </a:rPr>
              <a:t>Do not rely solely on the Font / Color to convey information.</a:t>
            </a:r>
          </a:p>
          <a:p>
            <a:pPr lvl="2">
              <a:lnSpc>
                <a:spcPct val="100000"/>
              </a:lnSpc>
              <a:buFont typeface="Arial"/>
              <a:buChar char="•"/>
            </a:pPr>
            <a:r>
              <a:rPr lang="en-US" sz="2000">
                <a:latin typeface="Calibri"/>
                <a:cs typeface="Calibri"/>
                <a:hlinkClick r:id="rId4"/>
              </a:rPr>
              <a:t>Best Practices for Communicating Color</a:t>
            </a:r>
            <a:br>
              <a:rPr lang="en-US" sz="2000">
                <a:latin typeface="Calibri"/>
              </a:rPr>
            </a:br>
            <a:endParaRPr lang="en-US" sz="2000">
              <a:latin typeface="Calibri"/>
              <a:cs typeface="Calibri"/>
            </a:endParaRPr>
          </a:p>
          <a:p>
            <a:pPr lvl="1">
              <a:lnSpc>
                <a:spcPct val="100000"/>
              </a:lnSpc>
              <a:buFont typeface="Arial"/>
              <a:buChar char="•"/>
            </a:pPr>
            <a:r>
              <a:rPr lang="en-US" sz="2000">
                <a:latin typeface="Calibri"/>
                <a:cs typeface="Calibri"/>
              </a:rPr>
              <a:t>Color Contrast / Emphasis</a:t>
            </a:r>
          </a:p>
          <a:p>
            <a:pPr lvl="2">
              <a:lnSpc>
                <a:spcPct val="100000"/>
              </a:lnSpc>
              <a:buFont typeface="Arial"/>
              <a:buChar char="•"/>
            </a:pPr>
            <a:r>
              <a:rPr lang="en-US" sz="2000">
                <a:latin typeface="Calibri"/>
                <a:cs typeface="Calibri"/>
              </a:rPr>
              <a:t>Ensure there is adequate </a:t>
            </a:r>
            <a:r>
              <a:rPr lang="en-US" sz="2000">
                <a:latin typeface="Calibri"/>
                <a:cs typeface="Calibri"/>
                <a:hlinkClick r:id="rId5"/>
              </a:rPr>
              <a:t>color contrast</a:t>
            </a:r>
            <a:r>
              <a:rPr lang="en-US" sz="2000">
                <a:latin typeface="Calibri"/>
                <a:cs typeface="Calibri"/>
              </a:rPr>
              <a:t> between text and background (tip: use the </a:t>
            </a:r>
            <a:r>
              <a:rPr lang="en-US" sz="2000">
                <a:latin typeface="Calibri"/>
                <a:cs typeface="Calibri"/>
                <a:hlinkClick r:id="rId6"/>
              </a:rPr>
              <a:t>Color Contrast Checker</a:t>
            </a:r>
            <a:r>
              <a:rPr lang="en-US" sz="2000">
                <a:latin typeface="Calibri"/>
                <a:cs typeface="Calibri"/>
              </a:rPr>
              <a:t> or the </a:t>
            </a:r>
            <a:r>
              <a:rPr lang="en-US" sz="2000">
                <a:latin typeface="Calibri"/>
                <a:cs typeface="Calibri"/>
                <a:hlinkClick r:id="rId7"/>
              </a:rPr>
              <a:t>Individual impairments checker</a:t>
            </a:r>
            <a:r>
              <a:rPr lang="en-US" sz="2000">
                <a:latin typeface="Calibri"/>
                <a:cs typeface="Calibri"/>
              </a:rPr>
              <a:t>).</a:t>
            </a:r>
            <a:endParaRPr lang="en-US" sz="2000">
              <a:latin typeface="Calibri"/>
              <a:ea typeface="+mn-lt"/>
              <a:cs typeface="Calibri"/>
            </a:endParaRPr>
          </a:p>
        </p:txBody>
      </p:sp>
      <p:pic>
        <p:nvPicPr>
          <p:cNvPr id="5" name="Picture 5" descr="Color Contrast Example ">
            <a:extLst>
              <a:ext uri="{FF2B5EF4-FFF2-40B4-BE49-F238E27FC236}">
                <a16:creationId xmlns:a16="http://schemas.microsoft.com/office/drawing/2014/main" id="{2FDE8759-5962-F992-8282-96A5786E70E1}"/>
              </a:ext>
            </a:extLst>
          </p:cNvPr>
          <p:cNvPicPr>
            <a:picLocks noChangeAspect="1"/>
          </p:cNvPicPr>
          <p:nvPr/>
        </p:nvPicPr>
        <p:blipFill>
          <a:blip r:embed="rId8"/>
          <a:stretch>
            <a:fillRect/>
          </a:stretch>
        </p:blipFill>
        <p:spPr>
          <a:xfrm>
            <a:off x="7452395" y="1747471"/>
            <a:ext cx="3802114" cy="4348993"/>
          </a:xfrm>
          <a:prstGeom prst="rect">
            <a:avLst/>
          </a:prstGeom>
        </p:spPr>
      </p:pic>
    </p:spTree>
    <p:extLst>
      <p:ext uri="{BB962C8B-B14F-4D97-AF65-F5344CB8AC3E}">
        <p14:creationId xmlns:p14="http://schemas.microsoft.com/office/powerpoint/2010/main" val="2312916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B7D5-9C57-BD4D-B3D4-BD0586C61ACD}"/>
              </a:ext>
            </a:extLst>
          </p:cNvPr>
          <p:cNvSpPr>
            <a:spLocks noGrp="1"/>
          </p:cNvSpPr>
          <p:nvPr>
            <p:ph type="title"/>
          </p:nvPr>
        </p:nvSpPr>
        <p:spPr>
          <a:xfrm>
            <a:off x="675334" y="820236"/>
            <a:ext cx="10084906" cy="614329"/>
          </a:xfrm>
        </p:spPr>
        <p:txBody>
          <a:bodyPr>
            <a:normAutofit/>
          </a:bodyPr>
          <a:lstStyle/>
          <a:p>
            <a:r>
              <a:rPr lang="en-US" sz="3200">
                <a:latin typeface="Trebuchet MS"/>
                <a:ea typeface="+mj-lt"/>
                <a:cs typeface="+mj-lt"/>
              </a:rPr>
              <a:t>Tables</a:t>
            </a:r>
            <a:endParaRPr lang="en-US" sz="3200">
              <a:latin typeface="Trebuchet MS"/>
            </a:endParaRPr>
          </a:p>
        </p:txBody>
      </p:sp>
      <p:sp>
        <p:nvSpPr>
          <p:cNvPr id="5" name="Content Placeholder 4">
            <a:extLst>
              <a:ext uri="{FF2B5EF4-FFF2-40B4-BE49-F238E27FC236}">
                <a16:creationId xmlns:a16="http://schemas.microsoft.com/office/drawing/2014/main" id="{025375E7-9D50-07D8-B9F9-63D8C3F7C824}"/>
              </a:ext>
            </a:extLst>
          </p:cNvPr>
          <p:cNvSpPr>
            <a:spLocks noGrp="1"/>
          </p:cNvSpPr>
          <p:nvPr>
            <p:ph idx="1"/>
          </p:nvPr>
        </p:nvSpPr>
        <p:spPr>
          <a:xfrm>
            <a:off x="526501" y="1330681"/>
            <a:ext cx="7621001" cy="5079304"/>
          </a:xfrm>
        </p:spPr>
        <p:txBody>
          <a:bodyPr vert="horz" lIns="91440" tIns="45720" rIns="91440" bIns="45720" rtlCol="0" anchor="t">
            <a:noAutofit/>
          </a:bodyPr>
          <a:lstStyle/>
          <a:p>
            <a:pPr>
              <a:lnSpc>
                <a:spcPct val="120000"/>
              </a:lnSpc>
            </a:pPr>
            <a:r>
              <a:rPr lang="en-US">
                <a:latin typeface="Calibri"/>
                <a:cs typeface="Calibri"/>
              </a:rPr>
              <a:t>Best Practices</a:t>
            </a:r>
          </a:p>
          <a:p>
            <a:pPr lvl="1" indent="-285750">
              <a:lnSpc>
                <a:spcPct val="100000"/>
              </a:lnSpc>
            </a:pPr>
            <a:r>
              <a:rPr lang="en-US">
                <a:latin typeface="Calibri"/>
                <a:cs typeface="Calibri"/>
              </a:rPr>
              <a:t>Do not use tables for design layout.</a:t>
            </a:r>
          </a:p>
          <a:p>
            <a:pPr lvl="1" indent="-285750">
              <a:lnSpc>
                <a:spcPct val="100000"/>
              </a:lnSpc>
            </a:pPr>
            <a:r>
              <a:rPr lang="en-US">
                <a:latin typeface="Calibri"/>
                <a:cs typeface="Calibri"/>
              </a:rPr>
              <a:t>Add brief descriptive text directly before the table when possible.</a:t>
            </a:r>
          </a:p>
          <a:p>
            <a:pPr lvl="1" indent="-285750">
              <a:lnSpc>
                <a:spcPct val="100000"/>
              </a:lnSpc>
            </a:pPr>
            <a:r>
              <a:rPr lang="en-US">
                <a:latin typeface="Calibri"/>
                <a:cs typeface="Calibri"/>
              </a:rPr>
              <a:t>Tag row and column headers so that screen readers can identify content.</a:t>
            </a:r>
          </a:p>
          <a:p>
            <a:pPr lvl="1" indent="-285750">
              <a:lnSpc>
                <a:spcPct val="100000"/>
              </a:lnSpc>
            </a:pPr>
            <a:r>
              <a:rPr lang="en-US">
                <a:latin typeface="Calibri"/>
                <a:cs typeface="Calibri"/>
              </a:rPr>
              <a:t>Do not merge or leave blank spaces in tables, as it can confuse screen readers.</a:t>
            </a:r>
          </a:p>
          <a:p>
            <a:pPr lvl="1" indent="-285750">
              <a:lnSpc>
                <a:spcPct val="100000"/>
              </a:lnSpc>
            </a:pPr>
            <a:r>
              <a:rPr lang="en-US">
                <a:latin typeface="Calibri"/>
                <a:cs typeface="Calibri"/>
              </a:rPr>
              <a:t>When possible, break up complex tables (nested tables and merged or split cells inside of tables) into a series of simple tables.</a:t>
            </a:r>
          </a:p>
          <a:p>
            <a:pPr lvl="1" indent="-285750">
              <a:lnSpc>
                <a:spcPct val="120000"/>
              </a:lnSpc>
            </a:pPr>
            <a:endParaRPr lang="en-US">
              <a:latin typeface="Calibri"/>
              <a:cs typeface="Calibri"/>
            </a:endParaRPr>
          </a:p>
          <a:p>
            <a:pPr>
              <a:lnSpc>
                <a:spcPct val="120000"/>
              </a:lnSpc>
              <a:spcBef>
                <a:spcPts val="0"/>
              </a:spcBef>
            </a:pPr>
            <a:r>
              <a:rPr lang="en-US">
                <a:latin typeface="Calibri"/>
                <a:cs typeface="Calibri"/>
              </a:rPr>
              <a:t>Table Creation Resources</a:t>
            </a:r>
          </a:p>
          <a:p>
            <a:pPr marL="742950" lvl="1" indent="-285750">
              <a:lnSpc>
                <a:spcPct val="100000"/>
              </a:lnSpc>
              <a:spcBef>
                <a:spcPts val="0"/>
              </a:spcBef>
              <a:buFont typeface="Arial,Sans-Serif" panose="020B0604020202020204" pitchFamily="34" charset="0"/>
            </a:pPr>
            <a:r>
              <a:rPr lang="en-US">
                <a:latin typeface="Calibri"/>
                <a:cs typeface="Calibri"/>
              </a:rPr>
              <a:t>Accessible Tables in Word</a:t>
            </a:r>
          </a:p>
          <a:p>
            <a:pPr marL="1200150" lvl="2">
              <a:lnSpc>
                <a:spcPct val="100000"/>
              </a:lnSpc>
              <a:spcBef>
                <a:spcPts val="0"/>
              </a:spcBef>
              <a:buFont typeface="Arial,Sans-Serif" panose="020B0604020202020204" pitchFamily="34" charset="0"/>
            </a:pPr>
            <a:r>
              <a:rPr lang="en-US">
                <a:latin typeface="Calibri"/>
                <a:cs typeface="Calibri"/>
                <a:hlinkClick r:id="rId2"/>
              </a:rPr>
              <a:t>Create an Accessible Table in Word - Perkins School for the Blind</a:t>
            </a:r>
            <a:endParaRPr lang="en-US">
              <a:latin typeface="Calibri"/>
              <a:cs typeface="Calibri"/>
            </a:endParaRPr>
          </a:p>
          <a:p>
            <a:pPr marL="1200150" lvl="2">
              <a:lnSpc>
                <a:spcPct val="100000"/>
              </a:lnSpc>
              <a:spcBef>
                <a:spcPts val="0"/>
              </a:spcBef>
              <a:buFont typeface="Arial,Sans-Serif" panose="020B0604020202020204" pitchFamily="34" charset="0"/>
            </a:pPr>
            <a:r>
              <a:rPr lang="en-US">
                <a:latin typeface="Calibri"/>
                <a:cs typeface="Calibri"/>
                <a:hlinkClick r:id="rId3"/>
              </a:rPr>
              <a:t>Create an Accessible Table in Word – Microsoft Tutorial</a:t>
            </a:r>
            <a:endParaRPr lang="en-US">
              <a:latin typeface="Calibri"/>
              <a:cs typeface="Calibri"/>
            </a:endParaRPr>
          </a:p>
          <a:p>
            <a:pPr marL="742950" lvl="1" indent="-285750">
              <a:lnSpc>
                <a:spcPct val="100000"/>
              </a:lnSpc>
              <a:spcBef>
                <a:spcPts val="0"/>
              </a:spcBef>
              <a:buFont typeface="Arial,Sans-Serif" panose="020B0604020202020204" pitchFamily="34" charset="0"/>
            </a:pPr>
            <a:endParaRPr lang="en-US">
              <a:latin typeface="Calibri"/>
              <a:cs typeface="Calibri"/>
            </a:endParaRPr>
          </a:p>
          <a:p>
            <a:pPr marL="742950" lvl="1" indent="-285750">
              <a:lnSpc>
                <a:spcPct val="100000"/>
              </a:lnSpc>
              <a:spcBef>
                <a:spcPts val="0"/>
              </a:spcBef>
              <a:buFont typeface="Arial,Sans-Serif" panose="020B0604020202020204" pitchFamily="34" charset="0"/>
            </a:pPr>
            <a:r>
              <a:rPr lang="en-US">
                <a:latin typeface="Calibri"/>
                <a:cs typeface="Calibri"/>
              </a:rPr>
              <a:t>Accessible Freestanding Tables (For Figures, Exams, and other uses)</a:t>
            </a:r>
          </a:p>
          <a:p>
            <a:pPr marL="1200150" lvl="2">
              <a:lnSpc>
                <a:spcPct val="100000"/>
              </a:lnSpc>
              <a:spcBef>
                <a:spcPts val="0"/>
              </a:spcBef>
              <a:buFont typeface="Arial,Sans-Serif" panose="020B0604020202020204" pitchFamily="34" charset="0"/>
            </a:pPr>
            <a:r>
              <a:rPr lang="en-US">
                <a:latin typeface="Calibri"/>
                <a:cs typeface="Calibri"/>
                <a:hlinkClick r:id="rId4"/>
              </a:rPr>
              <a:t>Tables Tutorial – W3c Web Accessibility Initiative</a:t>
            </a:r>
            <a:endParaRPr lang="en-US">
              <a:latin typeface="Calibri"/>
              <a:cs typeface="Calibri"/>
            </a:endParaRPr>
          </a:p>
          <a:p>
            <a:pPr marL="1200150" lvl="2">
              <a:lnSpc>
                <a:spcPct val="100000"/>
              </a:lnSpc>
              <a:spcBef>
                <a:spcPts val="0"/>
              </a:spcBef>
              <a:buFont typeface="Arial,Sans-Serif" panose="020B0604020202020204" pitchFamily="34" charset="0"/>
            </a:pPr>
            <a:r>
              <a:rPr lang="en-US">
                <a:latin typeface="Calibri"/>
                <a:cs typeface="Calibri"/>
                <a:hlinkClick r:id="rId5"/>
              </a:rPr>
              <a:t>Accessify Accessible Table Builder</a:t>
            </a:r>
            <a:endParaRPr lang="en-US">
              <a:latin typeface="Calibri"/>
              <a:cs typeface="Calibri"/>
            </a:endParaRPr>
          </a:p>
        </p:txBody>
      </p:sp>
      <p:pic>
        <p:nvPicPr>
          <p:cNvPr id="3" name="Picture 3" descr="Examples of accessible tables. &#10;Source: https://cat.xula.edu/food/brightspace-accessibility-tip-tables/">
            <a:extLst>
              <a:ext uri="{FF2B5EF4-FFF2-40B4-BE49-F238E27FC236}">
                <a16:creationId xmlns:a16="http://schemas.microsoft.com/office/drawing/2014/main" id="{068CC062-2E0D-9D17-BAD0-16DF034ECE3B}"/>
              </a:ext>
            </a:extLst>
          </p:cNvPr>
          <p:cNvPicPr>
            <a:picLocks noChangeAspect="1"/>
          </p:cNvPicPr>
          <p:nvPr/>
        </p:nvPicPr>
        <p:blipFill>
          <a:blip r:embed="rId6"/>
          <a:stretch>
            <a:fillRect/>
          </a:stretch>
        </p:blipFill>
        <p:spPr>
          <a:xfrm>
            <a:off x="8216695" y="1656653"/>
            <a:ext cx="3659464" cy="3121581"/>
          </a:xfrm>
          <a:prstGeom prst="rect">
            <a:avLst/>
          </a:prstGeom>
        </p:spPr>
      </p:pic>
    </p:spTree>
    <p:extLst>
      <p:ext uri="{BB962C8B-B14F-4D97-AF65-F5344CB8AC3E}">
        <p14:creationId xmlns:p14="http://schemas.microsoft.com/office/powerpoint/2010/main" val="3583025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793A-4F07-7FBA-12F1-04682B8A41EC}"/>
              </a:ext>
            </a:extLst>
          </p:cNvPr>
          <p:cNvSpPr>
            <a:spLocks noGrp="1"/>
          </p:cNvSpPr>
          <p:nvPr>
            <p:ph type="title"/>
          </p:nvPr>
        </p:nvSpPr>
        <p:spPr>
          <a:xfrm>
            <a:off x="714498" y="530885"/>
            <a:ext cx="10515600" cy="1325563"/>
          </a:xfrm>
        </p:spPr>
        <p:txBody>
          <a:bodyPr>
            <a:normAutofit/>
          </a:bodyPr>
          <a:lstStyle/>
          <a:p>
            <a:r>
              <a:rPr lang="en-US" sz="3200">
                <a:latin typeface="Trebuchet MS"/>
                <a:ea typeface="+mj-lt"/>
                <a:cs typeface="+mj-lt"/>
              </a:rPr>
              <a:t>Equations </a:t>
            </a:r>
            <a:endParaRPr lang="en-US" sz="3200"/>
          </a:p>
        </p:txBody>
      </p:sp>
      <p:sp>
        <p:nvSpPr>
          <p:cNvPr id="3" name="Content Placeholder 2">
            <a:extLst>
              <a:ext uri="{FF2B5EF4-FFF2-40B4-BE49-F238E27FC236}">
                <a16:creationId xmlns:a16="http://schemas.microsoft.com/office/drawing/2014/main" id="{DEFBFE47-85CC-AACB-86F0-86A25FC7C2DB}"/>
              </a:ext>
            </a:extLst>
          </p:cNvPr>
          <p:cNvSpPr>
            <a:spLocks noGrp="1"/>
          </p:cNvSpPr>
          <p:nvPr>
            <p:ph idx="1"/>
          </p:nvPr>
        </p:nvSpPr>
        <p:spPr>
          <a:xfrm>
            <a:off x="615801" y="1648732"/>
            <a:ext cx="6763352" cy="1394778"/>
          </a:xfrm>
        </p:spPr>
        <p:txBody>
          <a:bodyPr vert="horz" lIns="91440" tIns="45720" rIns="91440" bIns="45720" rtlCol="0" anchor="t">
            <a:noAutofit/>
          </a:bodyPr>
          <a:lstStyle/>
          <a:p>
            <a:r>
              <a:rPr lang="en-US" sz="2400">
                <a:latin typeface="Calibri"/>
                <a:cs typeface="Calibri"/>
              </a:rPr>
              <a:t>Equations in Classwork</a:t>
            </a:r>
          </a:p>
          <a:p>
            <a:pPr lvl="1"/>
            <a:r>
              <a:rPr lang="en-US" sz="2400">
                <a:latin typeface="Calibri"/>
                <a:cs typeface="Calibri"/>
                <a:hlinkClick r:id="rId2"/>
              </a:rPr>
              <a:t>Use the equation editor to write all equations in Microsoft Word </a:t>
            </a:r>
            <a:br>
              <a:rPr lang="en-US" sz="2400">
                <a:latin typeface="Calibri"/>
              </a:rPr>
            </a:br>
            <a:endParaRPr lang="en-US" sz="2400">
              <a:latin typeface="Calibri"/>
              <a:cs typeface="Calibri" panose="020F0502020204030204"/>
            </a:endParaRPr>
          </a:p>
          <a:p>
            <a:endParaRPr lang="en-US" sz="2400">
              <a:latin typeface="Calibri"/>
              <a:cs typeface="Calibri" panose="020F0502020204030204"/>
            </a:endParaRPr>
          </a:p>
          <a:p>
            <a:pPr lvl="1"/>
            <a:endParaRPr lang="en-US" sz="2400">
              <a:latin typeface="Calibri"/>
              <a:cs typeface="Calibri" panose="020F0502020204030204"/>
            </a:endParaRPr>
          </a:p>
        </p:txBody>
      </p:sp>
      <p:pic>
        <p:nvPicPr>
          <p:cNvPr id="4" name="Picture 4" descr="Microsoft Word Equations Editor">
            <a:extLst>
              <a:ext uri="{FF2B5EF4-FFF2-40B4-BE49-F238E27FC236}">
                <a16:creationId xmlns:a16="http://schemas.microsoft.com/office/drawing/2014/main" id="{9A03B61B-290E-CD63-0DC7-E50622D43495}"/>
              </a:ext>
            </a:extLst>
          </p:cNvPr>
          <p:cNvPicPr>
            <a:picLocks noChangeAspect="1"/>
          </p:cNvPicPr>
          <p:nvPr/>
        </p:nvPicPr>
        <p:blipFill rotWithShape="1">
          <a:blip r:embed="rId3"/>
          <a:srcRect l="2709" r="13300" b="538"/>
          <a:stretch/>
        </p:blipFill>
        <p:spPr>
          <a:xfrm>
            <a:off x="7943485" y="1433763"/>
            <a:ext cx="3155167" cy="1690082"/>
          </a:xfrm>
          <a:prstGeom prst="rect">
            <a:avLst/>
          </a:prstGeom>
        </p:spPr>
      </p:pic>
      <p:sp>
        <p:nvSpPr>
          <p:cNvPr id="5" name="TextBox 4">
            <a:extLst>
              <a:ext uri="{FF2B5EF4-FFF2-40B4-BE49-F238E27FC236}">
                <a16:creationId xmlns:a16="http://schemas.microsoft.com/office/drawing/2014/main" id="{92E7E7AC-64A7-55FC-6501-57F9EF87EB4A}"/>
              </a:ext>
            </a:extLst>
          </p:cNvPr>
          <p:cNvSpPr txBox="1"/>
          <p:nvPr/>
        </p:nvSpPr>
        <p:spPr>
          <a:xfrm>
            <a:off x="636468" y="3170496"/>
            <a:ext cx="1088136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400">
                <a:latin typeface="Calibri"/>
                <a:cs typeface="Calibri"/>
              </a:rPr>
              <a:t>Equations in Quizzes/Exams​</a:t>
            </a:r>
          </a:p>
          <a:p>
            <a:pPr marL="742950" lvl="1" indent="-285750">
              <a:buFont typeface="Arial"/>
              <a:buChar char="•"/>
            </a:pPr>
            <a:r>
              <a:rPr lang="en-US" sz="2400">
                <a:latin typeface="Calibri"/>
                <a:cs typeface="Calibri"/>
              </a:rPr>
              <a:t>In Blackboard: Inbuilt </a:t>
            </a:r>
            <a:r>
              <a:rPr lang="en-US" sz="2400" err="1">
                <a:latin typeface="Calibri"/>
                <a:cs typeface="Calibri"/>
              </a:rPr>
              <a:t>MathType</a:t>
            </a:r>
            <a:r>
              <a:rPr lang="en-US" sz="2400">
                <a:latin typeface="Calibri"/>
                <a:cs typeface="Calibri"/>
              </a:rPr>
              <a:t> tool, </a:t>
            </a:r>
            <a:r>
              <a:rPr lang="en-US" sz="2400">
                <a:latin typeface="Calibri"/>
                <a:cs typeface="Calibri"/>
                <a:hlinkClick r:id="rId4"/>
              </a:rPr>
              <a:t>MathJax</a:t>
            </a:r>
            <a:r>
              <a:rPr lang="en-US" sz="2400">
                <a:latin typeface="Calibri"/>
                <a:cs typeface="Calibri"/>
              </a:rPr>
              <a:t> and Latex depending on what you have available.​</a:t>
            </a:r>
            <a:br>
              <a:rPr lang="en-US" sz="2400"/>
            </a:br>
            <a:r>
              <a:rPr lang="en-US" sz="2400">
                <a:latin typeface="Calibri"/>
                <a:cs typeface="Calibri"/>
              </a:rPr>
              <a:t>​</a:t>
            </a:r>
          </a:p>
          <a:p>
            <a:pPr marL="457200" indent="-457200">
              <a:buFont typeface="Arial"/>
              <a:buChar char="•"/>
            </a:pPr>
            <a:r>
              <a:rPr lang="en-US" sz="2400">
                <a:latin typeface="Calibri"/>
                <a:cs typeface="Calibri"/>
              </a:rPr>
              <a:t>Hard-copy Exams​</a:t>
            </a:r>
          </a:p>
          <a:p>
            <a:pPr marL="742950" lvl="1" indent="-285750">
              <a:buFont typeface="Arial"/>
              <a:buChar char="•"/>
            </a:pPr>
            <a:r>
              <a:rPr lang="en-US" sz="2400">
                <a:latin typeface="Calibri"/>
                <a:cs typeface="Calibri"/>
              </a:rPr>
              <a:t>For students who need accommodations, provide the </a:t>
            </a:r>
            <a:r>
              <a:rPr lang="en-US" sz="2400">
                <a:latin typeface="Calibri"/>
                <a:cs typeface="Calibri"/>
                <a:hlinkClick r:id="rId5"/>
              </a:rPr>
              <a:t>DART center</a:t>
            </a:r>
            <a:r>
              <a:rPr lang="en-US" sz="2400">
                <a:latin typeface="Calibri"/>
                <a:cs typeface="Calibri"/>
              </a:rPr>
              <a:t> with an electronic Word version of the exam.​</a:t>
            </a:r>
          </a:p>
          <a:p>
            <a:pPr marL="742950" lvl="1" indent="-285750">
              <a:buFont typeface="Arial"/>
              <a:buChar char="•"/>
            </a:pPr>
            <a:r>
              <a:rPr lang="en-US" sz="2400">
                <a:latin typeface="Calibri"/>
                <a:cs typeface="Calibri"/>
              </a:rPr>
              <a:t>No need to start from scratch if a Word file is unavailable, </a:t>
            </a:r>
            <a:r>
              <a:rPr lang="en-US" sz="2400">
                <a:latin typeface="Calibri"/>
                <a:cs typeface="Calibri"/>
                <a:hlinkClick r:id="rId6"/>
              </a:rPr>
              <a:t>use Respondus 4 to download a word copy</a:t>
            </a:r>
            <a:r>
              <a:rPr lang="en-US" sz="2400">
                <a:latin typeface="Calibri"/>
                <a:cs typeface="Calibri"/>
              </a:rPr>
              <a:t> (Windows computer only). </a:t>
            </a:r>
          </a:p>
        </p:txBody>
      </p:sp>
    </p:spTree>
    <p:extLst>
      <p:ext uri="{BB962C8B-B14F-4D97-AF65-F5344CB8AC3E}">
        <p14:creationId xmlns:p14="http://schemas.microsoft.com/office/powerpoint/2010/main" val="1156899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30BD-768C-5AB2-40A6-77722BFB74F2}"/>
              </a:ext>
            </a:extLst>
          </p:cNvPr>
          <p:cNvSpPr>
            <a:spLocks noGrp="1"/>
          </p:cNvSpPr>
          <p:nvPr>
            <p:ph type="title"/>
          </p:nvPr>
        </p:nvSpPr>
        <p:spPr/>
        <p:txBody>
          <a:bodyPr>
            <a:normAutofit/>
          </a:bodyPr>
          <a:lstStyle/>
          <a:p>
            <a:r>
              <a:rPr lang="en-US" sz="3200">
                <a:latin typeface="Trebuchet MS"/>
                <a:ea typeface="+mj-lt"/>
                <a:cs typeface="+mj-lt"/>
              </a:rPr>
              <a:t>Video Captioning and Audio Description</a:t>
            </a:r>
            <a:endParaRPr lang="en-US" sz="3200">
              <a:latin typeface="Trebuchet MS"/>
            </a:endParaRPr>
          </a:p>
        </p:txBody>
      </p:sp>
      <p:sp>
        <p:nvSpPr>
          <p:cNvPr id="3" name="Content Placeholder 2">
            <a:extLst>
              <a:ext uri="{FF2B5EF4-FFF2-40B4-BE49-F238E27FC236}">
                <a16:creationId xmlns:a16="http://schemas.microsoft.com/office/drawing/2014/main" id="{86E5517B-BDFE-7E4F-CE69-197D341FCBCD}"/>
              </a:ext>
            </a:extLst>
          </p:cNvPr>
          <p:cNvSpPr>
            <a:spLocks noGrp="1"/>
          </p:cNvSpPr>
          <p:nvPr>
            <p:ph idx="1"/>
          </p:nvPr>
        </p:nvSpPr>
        <p:spPr>
          <a:xfrm>
            <a:off x="879157" y="1951355"/>
            <a:ext cx="6292851" cy="1573848"/>
          </a:xfrm>
        </p:spPr>
        <p:txBody>
          <a:bodyPr vert="horz" lIns="91440" tIns="45720" rIns="91440" bIns="45720" rtlCol="0" anchor="t">
            <a:noAutofit/>
          </a:bodyPr>
          <a:lstStyle/>
          <a:p>
            <a:pPr>
              <a:buFont typeface="Arial"/>
            </a:pPr>
            <a:r>
              <a:rPr lang="en-US" sz="2000">
                <a:latin typeface="Calibri"/>
                <a:cs typeface="Calibri"/>
              </a:rPr>
              <a:t>Upload videos to OneDrive and enable transcription in the settings</a:t>
            </a:r>
          </a:p>
          <a:p>
            <a:pPr lvl="1">
              <a:buFont typeface="Arial"/>
            </a:pPr>
            <a:r>
              <a:rPr lang="en-US" sz="2000">
                <a:latin typeface="Calibri"/>
                <a:cs typeface="Calibri"/>
              </a:rPr>
              <a:t>Closed captioning (so that users can turn them off/on)</a:t>
            </a:r>
          </a:p>
          <a:p>
            <a:pPr lvl="1">
              <a:buFont typeface="Arial"/>
            </a:pPr>
            <a:r>
              <a:rPr lang="en-US" sz="2000">
                <a:latin typeface="Calibri"/>
                <a:cs typeface="Calibri"/>
                <a:hlinkClick r:id="rId2"/>
              </a:rPr>
              <a:t>How to Generate Transcripts for Videos Uploaded to OneDrive</a:t>
            </a:r>
            <a:endParaRPr lang="en-US" sz="2000">
              <a:latin typeface="Calibri"/>
              <a:cs typeface="Calibri"/>
            </a:endParaRPr>
          </a:p>
          <a:p>
            <a:endParaRPr lang="en-US" sz="2000">
              <a:latin typeface="Calibri"/>
              <a:cs typeface="Calibri"/>
            </a:endParaRPr>
          </a:p>
          <a:p>
            <a:pPr lvl="1"/>
            <a:endParaRPr lang="en-US" sz="2000">
              <a:latin typeface="Calibri"/>
              <a:cs typeface="Calibri"/>
            </a:endParaRPr>
          </a:p>
        </p:txBody>
      </p:sp>
      <p:pic>
        <p:nvPicPr>
          <p:cNvPr id="6" name="Picture 6" descr="One Drive Video settings menu. Select Transcript and captions then click Generate button.">
            <a:extLst>
              <a:ext uri="{FF2B5EF4-FFF2-40B4-BE49-F238E27FC236}">
                <a16:creationId xmlns:a16="http://schemas.microsoft.com/office/drawing/2014/main" id="{AE76329E-6EFA-9DE5-131B-97FE4D7B4CDF}"/>
              </a:ext>
            </a:extLst>
          </p:cNvPr>
          <p:cNvPicPr>
            <a:picLocks noChangeAspect="1"/>
          </p:cNvPicPr>
          <p:nvPr/>
        </p:nvPicPr>
        <p:blipFill rotWithShape="1">
          <a:blip r:embed="rId3"/>
          <a:srcRect l="1902" t="11005" r="8696" b="3828"/>
          <a:stretch/>
        </p:blipFill>
        <p:spPr>
          <a:xfrm>
            <a:off x="7439025" y="1829218"/>
            <a:ext cx="3340841" cy="1805261"/>
          </a:xfrm>
          <a:prstGeom prst="rect">
            <a:avLst/>
          </a:prstGeom>
        </p:spPr>
      </p:pic>
      <p:sp>
        <p:nvSpPr>
          <p:cNvPr id="7" name="TextBox 6">
            <a:extLst>
              <a:ext uri="{FF2B5EF4-FFF2-40B4-BE49-F238E27FC236}">
                <a16:creationId xmlns:a16="http://schemas.microsoft.com/office/drawing/2014/main" id="{0CA26881-527E-ABF9-0009-C00075B434D4}"/>
              </a:ext>
            </a:extLst>
          </p:cNvPr>
          <p:cNvSpPr txBox="1"/>
          <p:nvPr/>
        </p:nvSpPr>
        <p:spPr>
          <a:xfrm>
            <a:off x="835342" y="4017645"/>
            <a:ext cx="1037780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a:latin typeface="Calibri"/>
                <a:cs typeface="Calibri"/>
              </a:rPr>
              <a:t>Videos recorded in </a:t>
            </a:r>
            <a:r>
              <a:rPr lang="en-US" sz="2000">
                <a:latin typeface="Calibri"/>
                <a:cs typeface="Calibri"/>
                <a:hlinkClick r:id="rId4"/>
              </a:rPr>
              <a:t>Microsoft Teams have transcripts</a:t>
            </a:r>
            <a:r>
              <a:rPr lang="en-US" sz="2000">
                <a:latin typeface="Calibri"/>
                <a:cs typeface="Calibri"/>
              </a:rPr>
              <a:t>, </a:t>
            </a:r>
            <a:r>
              <a:rPr lang="en-US" sz="2000">
                <a:latin typeface="Calibri"/>
                <a:cs typeface="Calibri"/>
                <a:hlinkClick r:id="rId5"/>
              </a:rPr>
              <a:t>Zoom files recorded locally</a:t>
            </a:r>
            <a:r>
              <a:rPr lang="en-US" sz="2000">
                <a:latin typeface="Calibri"/>
                <a:cs typeface="Calibri"/>
              </a:rPr>
              <a:t> come with VTT files.​</a:t>
            </a:r>
            <a:br>
              <a:rPr lang="en-US" sz="2000"/>
            </a:br>
            <a:endParaRPr lang="en-US" sz="2000">
              <a:cs typeface="Calibri"/>
            </a:endParaRPr>
          </a:p>
          <a:p>
            <a:pPr marL="342900" indent="-342900">
              <a:buFont typeface="Arial"/>
              <a:buChar char="•"/>
            </a:pPr>
            <a:r>
              <a:rPr lang="en-US" sz="2000">
                <a:latin typeface="Calibri"/>
                <a:cs typeface="Calibri"/>
              </a:rPr>
              <a:t>​</a:t>
            </a:r>
            <a:r>
              <a:rPr lang="en-US" sz="2000">
                <a:latin typeface="Calibri"/>
                <a:cs typeface="Calibri"/>
                <a:hlinkClick r:id="rId6"/>
              </a:rPr>
              <a:t>Audio Descriptions</a:t>
            </a:r>
            <a:r>
              <a:rPr lang="en-US" sz="2000">
                <a:latin typeface="Calibri"/>
                <a:cs typeface="Calibri"/>
              </a:rPr>
              <a:t> ​</a:t>
            </a:r>
          </a:p>
          <a:p>
            <a:pPr marL="800100" lvl="1" indent="-342900">
              <a:buFont typeface="Arial"/>
              <a:buChar char="•"/>
            </a:pPr>
            <a:r>
              <a:rPr lang="en-US" sz="2000">
                <a:latin typeface="Calibri"/>
                <a:cs typeface="Calibri"/>
              </a:rPr>
              <a:t>Important to consider when using simulations in coursework.​</a:t>
            </a:r>
          </a:p>
          <a:p>
            <a:pPr marL="800100" lvl="1" indent="-342900">
              <a:buFont typeface="Arial"/>
              <a:buChar char="•"/>
            </a:pPr>
            <a:r>
              <a:rPr lang="en-US" sz="2000">
                <a:latin typeface="Calibri"/>
                <a:cs typeface="Calibri"/>
              </a:rPr>
              <a:t>Mac recording or Team's private channel recording.​</a:t>
            </a:r>
          </a:p>
          <a:p>
            <a:pPr marL="800100" lvl="1" indent="-342900">
              <a:buFont typeface="Arial"/>
              <a:buChar char="•"/>
            </a:pPr>
            <a:r>
              <a:rPr lang="en-US" sz="2000">
                <a:latin typeface="Calibri"/>
                <a:cs typeface="Calibri"/>
              </a:rPr>
              <a:t>Audio description can be substituted with descriptive text underneath each simulation.​</a:t>
            </a:r>
          </a:p>
          <a:p>
            <a:pPr marL="800100" lvl="1" indent="-342900">
              <a:buFont typeface="Arial"/>
              <a:buChar char="•"/>
            </a:pPr>
            <a:r>
              <a:rPr lang="en-US" sz="2000">
                <a:latin typeface="Calibri"/>
                <a:cs typeface="Calibri"/>
                <a:hlinkClick r:id="rId7"/>
              </a:rPr>
              <a:t>More information on Audio Descriptions</a:t>
            </a:r>
            <a:r>
              <a:rPr lang="en-US" sz="2000">
                <a:latin typeface="Calibri"/>
                <a:cs typeface="Calibri"/>
              </a:rPr>
              <a:t>.</a:t>
            </a:r>
          </a:p>
        </p:txBody>
      </p:sp>
    </p:spTree>
    <p:extLst>
      <p:ext uri="{BB962C8B-B14F-4D97-AF65-F5344CB8AC3E}">
        <p14:creationId xmlns:p14="http://schemas.microsoft.com/office/powerpoint/2010/main" val="4202165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449F-4292-2B7D-B612-A2E71155CF85}"/>
              </a:ext>
            </a:extLst>
          </p:cNvPr>
          <p:cNvSpPr>
            <a:spLocks noGrp="1"/>
          </p:cNvSpPr>
          <p:nvPr>
            <p:ph type="title"/>
          </p:nvPr>
        </p:nvSpPr>
        <p:spPr/>
        <p:txBody>
          <a:bodyPr>
            <a:normAutofit/>
          </a:bodyPr>
          <a:lstStyle/>
          <a:p>
            <a:r>
              <a:rPr lang="en-US" sz="3200">
                <a:latin typeface="Trebuchet MS"/>
                <a:cs typeface="Calibri"/>
              </a:rPr>
              <a:t>Accessibility Checkers/ Where to Find Assistance</a:t>
            </a:r>
            <a:endParaRPr lang="en-US" sz="3200">
              <a:latin typeface="Trebuchet MS"/>
            </a:endParaRPr>
          </a:p>
        </p:txBody>
      </p:sp>
      <p:sp>
        <p:nvSpPr>
          <p:cNvPr id="3" name="Content Placeholder 2">
            <a:extLst>
              <a:ext uri="{FF2B5EF4-FFF2-40B4-BE49-F238E27FC236}">
                <a16:creationId xmlns:a16="http://schemas.microsoft.com/office/drawing/2014/main" id="{12B50E20-D1BA-79F5-8A5E-5DFD6840A279}"/>
              </a:ext>
            </a:extLst>
          </p:cNvPr>
          <p:cNvSpPr>
            <a:spLocks noGrp="1"/>
          </p:cNvSpPr>
          <p:nvPr>
            <p:ph idx="1"/>
          </p:nvPr>
        </p:nvSpPr>
        <p:spPr>
          <a:xfrm>
            <a:off x="838200" y="2149116"/>
            <a:ext cx="10515600" cy="4351338"/>
          </a:xfrm>
        </p:spPr>
        <p:txBody>
          <a:bodyPr vert="horz" lIns="91440" tIns="45720" rIns="91440" bIns="45720" rtlCol="0" anchor="t">
            <a:normAutofit/>
          </a:bodyPr>
          <a:lstStyle/>
          <a:p>
            <a:pPr marL="457200" indent="-457200"/>
            <a:r>
              <a:rPr lang="en-US" sz="2800">
                <a:latin typeface="Calibri"/>
                <a:cs typeface="Calibri"/>
              </a:rPr>
              <a:t>Test Your Materials</a:t>
            </a:r>
          </a:p>
          <a:p>
            <a:pPr marL="457200" indent="-457200"/>
            <a:r>
              <a:rPr lang="en-US" sz="2800">
                <a:latin typeface="Calibri"/>
                <a:cs typeface="Calibri"/>
              </a:rPr>
              <a:t>Accessibility Checkers and Ally</a:t>
            </a:r>
          </a:p>
          <a:p>
            <a:pPr marL="457200" indent="-457200"/>
            <a:r>
              <a:rPr lang="en-US" sz="2800">
                <a:latin typeface="Calibri"/>
                <a:cs typeface="Calibri"/>
              </a:rPr>
              <a:t>Resources</a:t>
            </a:r>
          </a:p>
          <a:p>
            <a:pPr marL="457200" indent="-457200"/>
            <a:endParaRPr lang="en-US" sz="2800">
              <a:latin typeface="Calibri"/>
              <a:cs typeface="Calibri"/>
            </a:endParaRPr>
          </a:p>
        </p:txBody>
      </p:sp>
    </p:spTree>
    <p:extLst>
      <p:ext uri="{BB962C8B-B14F-4D97-AF65-F5344CB8AC3E}">
        <p14:creationId xmlns:p14="http://schemas.microsoft.com/office/powerpoint/2010/main" val="2903331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7514-A51C-E059-CF7F-B9ADDF0C4849}"/>
              </a:ext>
            </a:extLst>
          </p:cNvPr>
          <p:cNvSpPr>
            <a:spLocks noGrp="1"/>
          </p:cNvSpPr>
          <p:nvPr>
            <p:ph type="title"/>
          </p:nvPr>
        </p:nvSpPr>
        <p:spPr/>
        <p:txBody>
          <a:bodyPr>
            <a:normAutofit/>
          </a:bodyPr>
          <a:lstStyle/>
          <a:p>
            <a:r>
              <a:rPr lang="en-US" sz="3200">
                <a:latin typeface="Trebuchet MS"/>
                <a:cs typeface="Calibri Light"/>
              </a:rPr>
              <a:t>Test Your Materials</a:t>
            </a:r>
            <a:endParaRPr lang="en-US" sz="3200">
              <a:latin typeface="Trebuchet MS"/>
            </a:endParaRPr>
          </a:p>
        </p:txBody>
      </p:sp>
      <p:sp>
        <p:nvSpPr>
          <p:cNvPr id="3" name="Content Placeholder 2">
            <a:extLst>
              <a:ext uri="{FF2B5EF4-FFF2-40B4-BE49-F238E27FC236}">
                <a16:creationId xmlns:a16="http://schemas.microsoft.com/office/drawing/2014/main" id="{C6EF5A83-6C19-578C-A678-C14ADEA47D1F}"/>
              </a:ext>
            </a:extLst>
          </p:cNvPr>
          <p:cNvSpPr>
            <a:spLocks noGrp="1"/>
          </p:cNvSpPr>
          <p:nvPr>
            <p:ph sz="half" idx="1"/>
          </p:nvPr>
        </p:nvSpPr>
        <p:spPr>
          <a:xfrm>
            <a:off x="840511" y="2126523"/>
            <a:ext cx="6296615" cy="3997552"/>
          </a:xfrm>
        </p:spPr>
        <p:txBody>
          <a:bodyPr vert="horz" lIns="91440" tIns="45720" rIns="91440" bIns="45720" rtlCol="0" anchor="t">
            <a:normAutofit/>
          </a:bodyPr>
          <a:lstStyle/>
          <a:p>
            <a:r>
              <a:rPr lang="en-US" sz="2400">
                <a:latin typeface="Calibri"/>
                <a:cs typeface="Calibri"/>
              </a:rPr>
              <a:t>Windows Users: Download JAWS at the </a:t>
            </a:r>
            <a:r>
              <a:rPr lang="en-US" sz="2400">
                <a:latin typeface="Calibri"/>
                <a:cs typeface="Calibri"/>
                <a:hlinkClick r:id="rId2"/>
              </a:rPr>
              <a:t>UH Software Downloads Page</a:t>
            </a:r>
            <a:endParaRPr lang="en-US" sz="2400">
              <a:latin typeface="Calibri"/>
              <a:cs typeface="Calibri"/>
            </a:endParaRPr>
          </a:p>
          <a:p>
            <a:pPr lvl="1"/>
            <a:r>
              <a:rPr lang="en-US" sz="2400">
                <a:latin typeface="Calibri"/>
                <a:cs typeface="Calibri"/>
                <a:hlinkClick r:id="rId3"/>
              </a:rPr>
              <a:t>How to download and use JAWS</a:t>
            </a:r>
            <a:endParaRPr lang="en-US" sz="2400">
              <a:latin typeface="Calibri"/>
              <a:cs typeface="Calibri"/>
            </a:endParaRPr>
          </a:p>
          <a:p>
            <a:pPr lvl="1"/>
            <a:endParaRPr lang="en-US" sz="2400">
              <a:latin typeface="Calibri"/>
              <a:cs typeface="Calibri"/>
            </a:endParaRPr>
          </a:p>
          <a:p>
            <a:r>
              <a:rPr lang="en-US" sz="2400">
                <a:latin typeface="Calibri"/>
                <a:cs typeface="Calibri"/>
              </a:rPr>
              <a:t>Mac has a built-in screen reader in settings called Voice Over</a:t>
            </a:r>
          </a:p>
          <a:p>
            <a:endParaRPr lang="en-US" sz="2400">
              <a:latin typeface="Calibri"/>
              <a:cs typeface="Calibri"/>
            </a:endParaRPr>
          </a:p>
          <a:p>
            <a:r>
              <a:rPr lang="en-US" sz="2400">
                <a:latin typeface="Calibri"/>
                <a:cs typeface="Calibri"/>
              </a:rPr>
              <a:t>Use </a:t>
            </a:r>
            <a:r>
              <a:rPr lang="en-US" sz="2400">
                <a:latin typeface="Calibri"/>
                <a:cs typeface="Calibri"/>
                <a:hlinkClick r:id="rId4"/>
              </a:rPr>
              <a:t>MS Immersive Reader</a:t>
            </a:r>
            <a:r>
              <a:rPr lang="en-US" sz="2400">
                <a:latin typeface="Calibri"/>
                <a:cs typeface="Calibri"/>
              </a:rPr>
              <a:t> or the "Read Aloud" Function in Microsoft Word</a:t>
            </a:r>
          </a:p>
          <a:p>
            <a:endParaRPr lang="en-US" sz="2400">
              <a:latin typeface="Calibri"/>
              <a:cs typeface="Calibri"/>
            </a:endParaRPr>
          </a:p>
        </p:txBody>
      </p:sp>
      <p:pic>
        <p:nvPicPr>
          <p:cNvPr id="4" name="Picture 4" descr="UH Software download website that shows the JAWS download link">
            <a:extLst>
              <a:ext uri="{FF2B5EF4-FFF2-40B4-BE49-F238E27FC236}">
                <a16:creationId xmlns:a16="http://schemas.microsoft.com/office/drawing/2014/main" id="{3306499D-611B-9280-FA6C-70CA8FD45AF6}"/>
              </a:ext>
            </a:extLst>
          </p:cNvPr>
          <p:cNvPicPr>
            <a:picLocks noChangeAspect="1"/>
          </p:cNvPicPr>
          <p:nvPr/>
        </p:nvPicPr>
        <p:blipFill>
          <a:blip r:embed="rId5"/>
          <a:stretch>
            <a:fillRect/>
          </a:stretch>
        </p:blipFill>
        <p:spPr>
          <a:xfrm>
            <a:off x="7185032" y="2414069"/>
            <a:ext cx="4200580" cy="2596106"/>
          </a:xfrm>
          <a:prstGeom prst="rect">
            <a:avLst/>
          </a:prstGeom>
        </p:spPr>
      </p:pic>
    </p:spTree>
    <p:extLst>
      <p:ext uri="{BB962C8B-B14F-4D97-AF65-F5344CB8AC3E}">
        <p14:creationId xmlns:p14="http://schemas.microsoft.com/office/powerpoint/2010/main" val="166349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C7FC7-A251-E042-AB82-3CF19D0DA0EE}"/>
              </a:ext>
            </a:extLst>
          </p:cNvPr>
          <p:cNvSpPr>
            <a:spLocks noGrp="1"/>
          </p:cNvSpPr>
          <p:nvPr>
            <p:ph type="title"/>
          </p:nvPr>
        </p:nvSpPr>
        <p:spPr>
          <a:xfrm>
            <a:off x="838200" y="1083345"/>
            <a:ext cx="10515600" cy="534408"/>
          </a:xfrm>
        </p:spPr>
        <p:txBody>
          <a:bodyPr>
            <a:normAutofit/>
          </a:bodyPr>
          <a:lstStyle/>
          <a:p>
            <a:r>
              <a:rPr lang="en-US" sz="3200">
                <a:latin typeface="Trebuchet MS"/>
              </a:rPr>
              <a:t>Accessibility Checkers</a:t>
            </a:r>
          </a:p>
        </p:txBody>
      </p:sp>
      <p:sp>
        <p:nvSpPr>
          <p:cNvPr id="3" name="Content Placeholder 2">
            <a:extLst>
              <a:ext uri="{FF2B5EF4-FFF2-40B4-BE49-F238E27FC236}">
                <a16:creationId xmlns:a16="http://schemas.microsoft.com/office/drawing/2014/main" id="{6A25FFF3-7AC0-C143-A605-269E21434629}"/>
              </a:ext>
            </a:extLst>
          </p:cNvPr>
          <p:cNvSpPr>
            <a:spLocks noGrp="1"/>
          </p:cNvSpPr>
          <p:nvPr>
            <p:ph idx="1"/>
          </p:nvPr>
        </p:nvSpPr>
        <p:spPr>
          <a:xfrm>
            <a:off x="605631" y="1824627"/>
            <a:ext cx="7212435" cy="4682003"/>
          </a:xfrm>
        </p:spPr>
        <p:txBody>
          <a:bodyPr vert="horz" lIns="91440" tIns="45720" rIns="91440" bIns="45720" rtlCol="0" anchor="t">
            <a:noAutofit/>
          </a:bodyPr>
          <a:lstStyle/>
          <a:p>
            <a:r>
              <a:rPr lang="en-US" sz="2400">
                <a:latin typeface="Calibri"/>
                <a:cs typeface="Calibri"/>
              </a:rPr>
              <a:t>For Documents:</a:t>
            </a:r>
          </a:p>
          <a:p>
            <a:pPr lvl="1"/>
            <a:r>
              <a:rPr lang="en-US" sz="2400">
                <a:latin typeface="Calibri"/>
                <a:cs typeface="Calibri"/>
                <a:hlinkClick r:id="rId3"/>
              </a:rPr>
              <a:t>Microsoft Office</a:t>
            </a:r>
            <a:r>
              <a:rPr lang="en-US" sz="2400">
                <a:latin typeface="Calibri"/>
                <a:cs typeface="Calibri"/>
              </a:rPr>
              <a:t> and </a:t>
            </a:r>
            <a:r>
              <a:rPr lang="en-US" sz="2400">
                <a:latin typeface="Calibri"/>
                <a:cs typeface="Calibri"/>
                <a:hlinkClick r:id="rId4"/>
              </a:rPr>
              <a:t>Adobe Acrobat</a:t>
            </a:r>
            <a:r>
              <a:rPr lang="en-US" sz="2400">
                <a:latin typeface="Calibri"/>
                <a:cs typeface="Calibri"/>
              </a:rPr>
              <a:t> have accessibility checkers that you can use to check for issues before uploading to Blackboard.</a:t>
            </a:r>
          </a:p>
          <a:p>
            <a:pPr lvl="1"/>
            <a:r>
              <a:rPr lang="en-US" sz="2400">
                <a:latin typeface="Calibri"/>
                <a:cs typeface="Calibri"/>
              </a:rPr>
              <a:t>Make use of the </a:t>
            </a:r>
            <a:r>
              <a:rPr lang="en-US" sz="2400">
                <a:latin typeface="Calibri"/>
                <a:cs typeface="Calibri"/>
                <a:hlinkClick r:id="rId5"/>
              </a:rPr>
              <a:t>Microsoft O365 suite of tools</a:t>
            </a:r>
            <a:r>
              <a:rPr lang="en-US" sz="2400">
                <a:latin typeface="Calibri"/>
                <a:cs typeface="Calibri"/>
              </a:rPr>
              <a:t> that have accessibility tools.</a:t>
            </a:r>
            <a:endParaRPr lang="en-US" sz="2400">
              <a:latin typeface="Calibri"/>
              <a:ea typeface="Calibri"/>
              <a:cs typeface="Calibri"/>
            </a:endParaRPr>
          </a:p>
          <a:p>
            <a:pPr lvl="1"/>
            <a:endParaRPr lang="en-US" sz="2400">
              <a:latin typeface="Calibri"/>
              <a:ea typeface="Calibri"/>
              <a:cs typeface="Calibri"/>
            </a:endParaRPr>
          </a:p>
          <a:p>
            <a:r>
              <a:rPr lang="en-US" sz="2400">
                <a:latin typeface="Calibri"/>
                <a:cs typeface="Calibri"/>
              </a:rPr>
              <a:t>For Websites</a:t>
            </a:r>
          </a:p>
          <a:p>
            <a:pPr lvl="1"/>
            <a:r>
              <a:rPr lang="en-US" sz="2400">
                <a:latin typeface="Calibri"/>
                <a:cs typeface="Calibri"/>
                <a:hlinkClick r:id="rId6"/>
              </a:rPr>
              <a:t>Web Content Accessibility Guidelines (WCAG) 2.1</a:t>
            </a:r>
            <a:endParaRPr lang="en-US" sz="2400">
              <a:latin typeface="Calibri"/>
              <a:cs typeface="Calibri"/>
            </a:endParaRPr>
          </a:p>
          <a:p>
            <a:pPr lvl="1"/>
            <a:r>
              <a:rPr lang="en-US" sz="2400">
                <a:latin typeface="Calibri"/>
                <a:cs typeface="Calibri"/>
                <a:hlinkClick r:id="rId7"/>
              </a:rPr>
              <a:t>Web Aim's WAVE Web Accessibility Evaluation Tool.</a:t>
            </a:r>
            <a:endParaRPr lang="en-US" sz="2400">
              <a:latin typeface="Calibri"/>
              <a:cs typeface="Calibri"/>
            </a:endParaRPr>
          </a:p>
          <a:p>
            <a:pPr lvl="1"/>
            <a:r>
              <a:rPr lang="en-US" sz="2400">
                <a:latin typeface="Calibri"/>
                <a:cs typeface="Calibri"/>
                <a:hlinkClick r:id="rId8"/>
              </a:rPr>
              <a:t>Silktide's Disability Simulator for the web.</a:t>
            </a:r>
            <a:endParaRPr lang="en-US" sz="2400">
              <a:latin typeface="Calibri"/>
              <a:ea typeface="Calibri"/>
              <a:cs typeface="Calibri"/>
            </a:endParaRPr>
          </a:p>
          <a:p>
            <a:endParaRPr lang="en-US" sz="2400">
              <a:latin typeface="Calibri"/>
              <a:ea typeface="Calibri"/>
              <a:cs typeface="Calibri"/>
            </a:endParaRPr>
          </a:p>
        </p:txBody>
      </p:sp>
      <p:pic>
        <p:nvPicPr>
          <p:cNvPr id="4" name="Picture 4">
            <a:extLst>
              <a:ext uri="{FF2B5EF4-FFF2-40B4-BE49-F238E27FC236}">
                <a16:creationId xmlns:a16="http://schemas.microsoft.com/office/drawing/2014/main" id="{44D6E58D-566E-FB25-DFD1-52C5DF0A0942}"/>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954651" y="2463865"/>
            <a:ext cx="3835880" cy="2167258"/>
          </a:xfrm>
          <a:prstGeom prst="rect">
            <a:avLst/>
          </a:prstGeom>
        </p:spPr>
      </p:pic>
    </p:spTree>
    <p:extLst>
      <p:ext uri="{BB962C8B-B14F-4D97-AF65-F5344CB8AC3E}">
        <p14:creationId xmlns:p14="http://schemas.microsoft.com/office/powerpoint/2010/main" val="3061607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12084-59DF-439E-83A5-02CBC129737E}"/>
              </a:ext>
            </a:extLst>
          </p:cNvPr>
          <p:cNvSpPr>
            <a:spLocks noGrp="1"/>
          </p:cNvSpPr>
          <p:nvPr>
            <p:ph type="title"/>
          </p:nvPr>
        </p:nvSpPr>
        <p:spPr/>
        <p:txBody>
          <a:bodyPr>
            <a:normAutofit/>
          </a:bodyPr>
          <a:lstStyle/>
          <a:p>
            <a:r>
              <a:rPr lang="en-US" sz="3200">
                <a:latin typeface="Trebuchet MS"/>
              </a:rPr>
              <a:t>Agenda</a:t>
            </a:r>
          </a:p>
        </p:txBody>
      </p:sp>
      <p:sp>
        <p:nvSpPr>
          <p:cNvPr id="3" name="Content Placeholder 2">
            <a:extLst>
              <a:ext uri="{FF2B5EF4-FFF2-40B4-BE49-F238E27FC236}">
                <a16:creationId xmlns:a16="http://schemas.microsoft.com/office/drawing/2014/main" id="{10C645E7-A61B-4A8A-9356-D6D323B8D584}"/>
              </a:ext>
            </a:extLst>
          </p:cNvPr>
          <p:cNvSpPr>
            <a:spLocks noGrp="1"/>
          </p:cNvSpPr>
          <p:nvPr>
            <p:ph idx="1"/>
          </p:nvPr>
        </p:nvSpPr>
        <p:spPr/>
        <p:txBody>
          <a:bodyPr vert="horz" lIns="91440" tIns="45720" rIns="91440" bIns="45720" rtlCol="0" anchor="t">
            <a:normAutofit/>
          </a:bodyPr>
          <a:lstStyle/>
          <a:p>
            <a:endParaRPr lang="en-US" sz="2800">
              <a:latin typeface="Calibri"/>
              <a:cs typeface="Calibri"/>
            </a:endParaRPr>
          </a:p>
          <a:p>
            <a:r>
              <a:rPr lang="en-US" sz="2800">
                <a:latin typeface="Calibri"/>
                <a:cs typeface="Calibri"/>
              </a:rPr>
              <a:t>What is Accessibility?</a:t>
            </a:r>
          </a:p>
          <a:p>
            <a:r>
              <a:rPr lang="en-US" sz="2800">
                <a:latin typeface="Calibri"/>
                <a:cs typeface="Calibri"/>
              </a:rPr>
              <a:t>What are the Web Accessibility Guidelines?</a:t>
            </a:r>
          </a:p>
          <a:p>
            <a:r>
              <a:rPr lang="en-US" sz="2800">
                <a:latin typeface="Calibri"/>
                <a:cs typeface="Calibri"/>
              </a:rPr>
              <a:t>Common Document Accessibility Issues and How to Fix Them.</a:t>
            </a:r>
          </a:p>
          <a:p>
            <a:endParaRPr lang="en-US" sz="2800">
              <a:latin typeface="Calibri"/>
              <a:cs typeface="Calibri"/>
            </a:endParaRPr>
          </a:p>
        </p:txBody>
      </p:sp>
    </p:spTree>
    <p:extLst>
      <p:ext uri="{BB962C8B-B14F-4D97-AF65-F5344CB8AC3E}">
        <p14:creationId xmlns:p14="http://schemas.microsoft.com/office/powerpoint/2010/main" val="3308931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B8FF3-741E-3446-8D04-32D61E223D44}"/>
              </a:ext>
            </a:extLst>
          </p:cNvPr>
          <p:cNvSpPr>
            <a:spLocks noGrp="1"/>
          </p:cNvSpPr>
          <p:nvPr>
            <p:ph type="title"/>
          </p:nvPr>
        </p:nvSpPr>
        <p:spPr/>
        <p:txBody>
          <a:bodyPr>
            <a:normAutofit/>
          </a:bodyPr>
          <a:lstStyle/>
          <a:p>
            <a:r>
              <a:rPr lang="en-US" sz="3200">
                <a:latin typeface="Trebuchet MS"/>
              </a:rPr>
              <a:t>Ally</a:t>
            </a:r>
          </a:p>
        </p:txBody>
      </p:sp>
      <p:sp>
        <p:nvSpPr>
          <p:cNvPr id="3" name="Content Placeholder 2">
            <a:extLst>
              <a:ext uri="{FF2B5EF4-FFF2-40B4-BE49-F238E27FC236}">
                <a16:creationId xmlns:a16="http://schemas.microsoft.com/office/drawing/2014/main" id="{E7830EA5-5AB9-8D48-B382-102BA4650AE1}"/>
              </a:ext>
            </a:extLst>
          </p:cNvPr>
          <p:cNvSpPr>
            <a:spLocks noGrp="1"/>
          </p:cNvSpPr>
          <p:nvPr>
            <p:ph idx="1"/>
          </p:nvPr>
        </p:nvSpPr>
        <p:spPr>
          <a:xfrm>
            <a:off x="798616" y="1702419"/>
            <a:ext cx="7912402" cy="4390519"/>
          </a:xfrm>
        </p:spPr>
        <p:txBody>
          <a:bodyPr vert="horz" lIns="91440" tIns="45720" rIns="91440" bIns="45720" rtlCol="0" anchor="t">
            <a:noAutofit/>
          </a:bodyPr>
          <a:lstStyle/>
          <a:p>
            <a:pPr>
              <a:lnSpc>
                <a:spcPct val="120000"/>
              </a:lnSpc>
            </a:pPr>
            <a:r>
              <a:rPr lang="en-US" sz="2400">
                <a:latin typeface="Calibri"/>
                <a:cs typeface="Calibri"/>
              </a:rPr>
              <a:t>Ally automatically rates the accessibility of your Blackboard content and shows you how to fix accessibility issues.</a:t>
            </a:r>
          </a:p>
          <a:p>
            <a:pPr>
              <a:lnSpc>
                <a:spcPct val="120000"/>
              </a:lnSpc>
            </a:pPr>
            <a:r>
              <a:rPr lang="en-US" sz="2400">
                <a:latin typeface="Calibri"/>
                <a:cs typeface="Calibri"/>
              </a:rPr>
              <a:t>The accessibility scores are low (red), medium (yellow), high (light green), and perfect (dark green).</a:t>
            </a:r>
          </a:p>
          <a:p>
            <a:pPr>
              <a:lnSpc>
                <a:spcPct val="120000"/>
              </a:lnSpc>
            </a:pPr>
            <a:r>
              <a:rPr lang="en-US" sz="2400">
                <a:latin typeface="Calibri"/>
                <a:cs typeface="Calibri"/>
              </a:rPr>
              <a:t>You want to fix content that is low or medium scoring.</a:t>
            </a:r>
          </a:p>
          <a:p>
            <a:pPr>
              <a:lnSpc>
                <a:spcPct val="120000"/>
              </a:lnSpc>
            </a:pPr>
            <a:r>
              <a:rPr lang="en-US" sz="2400">
                <a:latin typeface="Calibri"/>
                <a:cs typeface="Calibri"/>
              </a:rPr>
              <a:t>Items with a high score can usually be easily fixed.</a:t>
            </a:r>
          </a:p>
          <a:p>
            <a:pPr>
              <a:lnSpc>
                <a:spcPct val="120000"/>
              </a:lnSpc>
            </a:pPr>
            <a:r>
              <a:rPr lang="en-US" sz="2400">
                <a:latin typeface="Calibri"/>
                <a:cs typeface="Calibri"/>
              </a:rPr>
              <a:t>You can view the score directly in your content areas, content collection, or Course Tools &gt; Accessibility Report.</a:t>
            </a:r>
          </a:p>
          <a:p>
            <a:pPr>
              <a:lnSpc>
                <a:spcPct val="120000"/>
              </a:lnSpc>
            </a:pPr>
            <a:r>
              <a:rPr lang="en-US" sz="2400">
                <a:latin typeface="Calibri"/>
                <a:cs typeface="Calibri"/>
              </a:rPr>
              <a:t>Ally will also be available in Canvas.</a:t>
            </a:r>
          </a:p>
        </p:txBody>
      </p:sp>
      <p:pic>
        <p:nvPicPr>
          <p:cNvPr id="13" name="Picture 13" descr="Blackboard Ally ratings: Perfect, High (almost there), Medium (A little better), Low (needs help)">
            <a:extLst>
              <a:ext uri="{FF2B5EF4-FFF2-40B4-BE49-F238E27FC236}">
                <a16:creationId xmlns:a16="http://schemas.microsoft.com/office/drawing/2014/main" id="{247B0E2C-DB71-10C9-5541-1A90F725D666}"/>
              </a:ext>
            </a:extLst>
          </p:cNvPr>
          <p:cNvPicPr>
            <a:picLocks noChangeAspect="1"/>
          </p:cNvPicPr>
          <p:nvPr/>
        </p:nvPicPr>
        <p:blipFill>
          <a:blip r:embed="rId2"/>
          <a:stretch>
            <a:fillRect/>
          </a:stretch>
        </p:blipFill>
        <p:spPr>
          <a:xfrm>
            <a:off x="9417196" y="1462719"/>
            <a:ext cx="1316690" cy="4825452"/>
          </a:xfrm>
          <a:prstGeom prst="rect">
            <a:avLst/>
          </a:prstGeom>
        </p:spPr>
      </p:pic>
    </p:spTree>
    <p:extLst>
      <p:ext uri="{BB962C8B-B14F-4D97-AF65-F5344CB8AC3E}">
        <p14:creationId xmlns:p14="http://schemas.microsoft.com/office/powerpoint/2010/main" val="17290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5EA6B-5A12-C442-861A-AC386D8648FF}"/>
              </a:ext>
            </a:extLst>
          </p:cNvPr>
          <p:cNvSpPr>
            <a:spLocks noGrp="1"/>
          </p:cNvSpPr>
          <p:nvPr>
            <p:ph type="title"/>
          </p:nvPr>
        </p:nvSpPr>
        <p:spPr/>
        <p:txBody>
          <a:bodyPr>
            <a:normAutofit/>
          </a:bodyPr>
          <a:lstStyle/>
          <a:p>
            <a:r>
              <a:rPr lang="en-US" sz="3200">
                <a:latin typeface="Trebuchet MS"/>
              </a:rPr>
              <a:t>Accessibility Report Dashboard</a:t>
            </a:r>
          </a:p>
        </p:txBody>
      </p:sp>
      <p:sp>
        <p:nvSpPr>
          <p:cNvPr id="3" name="Content Placeholder 2">
            <a:extLst>
              <a:ext uri="{FF2B5EF4-FFF2-40B4-BE49-F238E27FC236}">
                <a16:creationId xmlns:a16="http://schemas.microsoft.com/office/drawing/2014/main" id="{D0AE5504-3003-934A-9BD1-45ED0DAEF58C}"/>
              </a:ext>
            </a:extLst>
          </p:cNvPr>
          <p:cNvSpPr>
            <a:spLocks noGrp="1"/>
          </p:cNvSpPr>
          <p:nvPr>
            <p:ph idx="1"/>
          </p:nvPr>
        </p:nvSpPr>
        <p:spPr>
          <a:xfrm>
            <a:off x="838200" y="2400719"/>
            <a:ext cx="6007900" cy="3852124"/>
          </a:xfrm>
        </p:spPr>
        <p:txBody>
          <a:bodyPr vert="horz" lIns="91440" tIns="45720" rIns="91440" bIns="45720" rtlCol="0" anchor="t">
            <a:normAutofit/>
          </a:bodyPr>
          <a:lstStyle/>
          <a:p>
            <a:r>
              <a:rPr lang="en-US" sz="2400">
                <a:latin typeface="Calibri"/>
                <a:cs typeface="Calibri"/>
              </a:rPr>
              <a:t>Located under the Blackboard Course Management menu Course Tools &gt; Accessibility Report</a:t>
            </a:r>
          </a:p>
          <a:p>
            <a:endParaRPr lang="en-US" sz="2400">
              <a:latin typeface="Calibri"/>
              <a:cs typeface="Calibri"/>
            </a:endParaRPr>
          </a:p>
          <a:p>
            <a:r>
              <a:rPr lang="en-US" sz="2400">
                <a:latin typeface="Calibri"/>
                <a:cs typeface="Calibri"/>
              </a:rPr>
              <a:t>Easily find content with accessibility issues</a:t>
            </a:r>
          </a:p>
          <a:p>
            <a:endParaRPr lang="en-US" sz="2400">
              <a:latin typeface="Calibri"/>
              <a:cs typeface="Calibri"/>
            </a:endParaRPr>
          </a:p>
          <a:p>
            <a:r>
              <a:rPr lang="en-US" sz="2400">
                <a:latin typeface="Calibri"/>
                <a:cs typeface="Calibri"/>
              </a:rPr>
              <a:t>Content Collection – remove old files that are not being used</a:t>
            </a:r>
          </a:p>
        </p:txBody>
      </p:sp>
      <p:pic>
        <p:nvPicPr>
          <p:cNvPr id="5" name="Picture 5" descr="Blackboard Ally Accessibility Dashboard report ">
            <a:extLst>
              <a:ext uri="{FF2B5EF4-FFF2-40B4-BE49-F238E27FC236}">
                <a16:creationId xmlns:a16="http://schemas.microsoft.com/office/drawing/2014/main" id="{E4547334-D7AA-2F4F-246C-817DC39D12C0}"/>
              </a:ext>
            </a:extLst>
          </p:cNvPr>
          <p:cNvPicPr>
            <a:picLocks noChangeAspect="1"/>
          </p:cNvPicPr>
          <p:nvPr/>
        </p:nvPicPr>
        <p:blipFill rotWithShape="1">
          <a:blip r:embed="rId3"/>
          <a:srcRect l="14667" r="-190" b="277"/>
          <a:stretch/>
        </p:blipFill>
        <p:spPr>
          <a:xfrm>
            <a:off x="6697293" y="2239506"/>
            <a:ext cx="4753731" cy="3808541"/>
          </a:xfrm>
          <a:prstGeom prst="rect">
            <a:avLst/>
          </a:prstGeom>
        </p:spPr>
      </p:pic>
    </p:spTree>
    <p:extLst>
      <p:ext uri="{BB962C8B-B14F-4D97-AF65-F5344CB8AC3E}">
        <p14:creationId xmlns:p14="http://schemas.microsoft.com/office/powerpoint/2010/main" val="646520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2E6E-47C3-A146-893C-48B26E3953AC}"/>
              </a:ext>
            </a:extLst>
          </p:cNvPr>
          <p:cNvSpPr>
            <a:spLocks noGrp="1"/>
          </p:cNvSpPr>
          <p:nvPr>
            <p:ph type="title"/>
          </p:nvPr>
        </p:nvSpPr>
        <p:spPr/>
        <p:txBody>
          <a:bodyPr>
            <a:normAutofit/>
          </a:bodyPr>
          <a:lstStyle/>
          <a:p>
            <a:r>
              <a:rPr lang="en-US" sz="3200">
                <a:latin typeface="Trebuchet MS"/>
              </a:rPr>
              <a:t>Ally Alternative Formats</a:t>
            </a:r>
          </a:p>
        </p:txBody>
      </p:sp>
      <p:sp>
        <p:nvSpPr>
          <p:cNvPr id="3" name="Content Placeholder 2">
            <a:extLst>
              <a:ext uri="{FF2B5EF4-FFF2-40B4-BE49-F238E27FC236}">
                <a16:creationId xmlns:a16="http://schemas.microsoft.com/office/drawing/2014/main" id="{16266B7C-1E7F-964B-AC3C-063DA2A4B044}"/>
              </a:ext>
            </a:extLst>
          </p:cNvPr>
          <p:cNvSpPr>
            <a:spLocks noGrp="1"/>
          </p:cNvSpPr>
          <p:nvPr>
            <p:ph idx="1"/>
          </p:nvPr>
        </p:nvSpPr>
        <p:spPr>
          <a:xfrm>
            <a:off x="838200" y="2113172"/>
            <a:ext cx="6557434" cy="4351338"/>
          </a:xfrm>
        </p:spPr>
        <p:txBody>
          <a:bodyPr vert="horz" lIns="91440" tIns="45720" rIns="91440" bIns="45720" rtlCol="0" anchor="t">
            <a:normAutofit/>
          </a:bodyPr>
          <a:lstStyle/>
          <a:p>
            <a:r>
              <a:rPr lang="en-US" sz="2800">
                <a:latin typeface="Calibri"/>
                <a:cs typeface="Calibri"/>
              </a:rPr>
              <a:t>Instructors and students can download content in other formats that can be more accessible for certain needs.</a:t>
            </a:r>
          </a:p>
          <a:p>
            <a:endParaRPr lang="en-US" sz="2800">
              <a:latin typeface="Calibri"/>
              <a:cs typeface="Calibri"/>
            </a:endParaRPr>
          </a:p>
          <a:p>
            <a:r>
              <a:rPr lang="en-US" sz="2800">
                <a:latin typeface="Calibri"/>
                <a:cs typeface="Calibri"/>
              </a:rPr>
              <a:t>Ally does the conversion.</a:t>
            </a:r>
          </a:p>
          <a:p>
            <a:endParaRPr lang="en-US" sz="2800">
              <a:latin typeface="Calibri"/>
              <a:cs typeface="Calibri"/>
            </a:endParaRPr>
          </a:p>
          <a:p>
            <a:r>
              <a:rPr lang="en-US" sz="2800">
                <a:latin typeface="Calibri"/>
                <a:cs typeface="Calibri"/>
              </a:rPr>
              <a:t>The formats include HTML, </a:t>
            </a:r>
            <a:r>
              <a:rPr lang="en-US" sz="2800" err="1">
                <a:latin typeface="Calibri"/>
                <a:cs typeface="Calibri"/>
              </a:rPr>
              <a:t>ePub</a:t>
            </a:r>
            <a:r>
              <a:rPr lang="en-US" sz="2800">
                <a:latin typeface="Calibri"/>
                <a:cs typeface="Calibri"/>
              </a:rPr>
              <a:t>, Electronic braille, Audio (MP3), </a:t>
            </a:r>
            <a:r>
              <a:rPr lang="en-US" sz="2800" err="1">
                <a:latin typeface="Calibri"/>
                <a:cs typeface="Calibri"/>
              </a:rPr>
              <a:t>BeeLine</a:t>
            </a:r>
            <a:r>
              <a:rPr lang="en-US" sz="2800">
                <a:latin typeface="Calibri"/>
                <a:cs typeface="Calibri"/>
              </a:rPr>
              <a:t> Reader, and Immersive Reader.</a:t>
            </a:r>
          </a:p>
        </p:txBody>
      </p:sp>
      <p:pic>
        <p:nvPicPr>
          <p:cNvPr id="6" name="Picture 6" descr="Ally download alternative formats screen.">
            <a:extLst>
              <a:ext uri="{FF2B5EF4-FFF2-40B4-BE49-F238E27FC236}">
                <a16:creationId xmlns:a16="http://schemas.microsoft.com/office/drawing/2014/main" id="{1AEDAD38-0F18-9F67-9ADF-3AF492E51921}"/>
              </a:ext>
            </a:extLst>
          </p:cNvPr>
          <p:cNvPicPr>
            <a:picLocks noChangeAspect="1"/>
          </p:cNvPicPr>
          <p:nvPr/>
        </p:nvPicPr>
        <p:blipFill>
          <a:blip r:embed="rId3"/>
          <a:stretch>
            <a:fillRect/>
          </a:stretch>
        </p:blipFill>
        <p:spPr>
          <a:xfrm>
            <a:off x="7860860" y="1939549"/>
            <a:ext cx="3547533" cy="4552224"/>
          </a:xfrm>
          <a:prstGeom prst="rect">
            <a:avLst/>
          </a:prstGeom>
        </p:spPr>
      </p:pic>
    </p:spTree>
    <p:extLst>
      <p:ext uri="{BB962C8B-B14F-4D97-AF65-F5344CB8AC3E}">
        <p14:creationId xmlns:p14="http://schemas.microsoft.com/office/powerpoint/2010/main" val="3249528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04D04-376C-48F2-1D0A-B856229A19B2}"/>
              </a:ext>
            </a:extLst>
          </p:cNvPr>
          <p:cNvSpPr>
            <a:spLocks noGrp="1"/>
          </p:cNvSpPr>
          <p:nvPr>
            <p:ph type="title"/>
          </p:nvPr>
        </p:nvSpPr>
        <p:spPr/>
        <p:txBody>
          <a:bodyPr>
            <a:normAutofit/>
          </a:bodyPr>
          <a:lstStyle/>
          <a:p>
            <a:r>
              <a:rPr lang="en-US" sz="3200">
                <a:latin typeface="Trebuchet MS"/>
              </a:rPr>
              <a:t>Conclusion</a:t>
            </a:r>
          </a:p>
        </p:txBody>
      </p:sp>
      <p:sp>
        <p:nvSpPr>
          <p:cNvPr id="3" name="Content Placeholder 2">
            <a:extLst>
              <a:ext uri="{FF2B5EF4-FFF2-40B4-BE49-F238E27FC236}">
                <a16:creationId xmlns:a16="http://schemas.microsoft.com/office/drawing/2014/main" id="{67214FF3-9169-68B1-C30A-BCC6486F7251}"/>
              </a:ext>
            </a:extLst>
          </p:cNvPr>
          <p:cNvSpPr>
            <a:spLocks noGrp="1"/>
          </p:cNvSpPr>
          <p:nvPr>
            <p:ph sz="half" idx="1"/>
          </p:nvPr>
        </p:nvSpPr>
        <p:spPr/>
        <p:txBody>
          <a:bodyPr vert="horz" lIns="91440" tIns="45720" rIns="91440" bIns="45720" rtlCol="0" anchor="t">
            <a:normAutofit/>
          </a:bodyPr>
          <a:lstStyle/>
          <a:p>
            <a:r>
              <a:rPr lang="en-US" sz="2800">
                <a:latin typeface="Calibri"/>
                <a:cs typeface="Calibri"/>
              </a:rPr>
              <a:t>Learning Objectives</a:t>
            </a:r>
          </a:p>
          <a:p>
            <a:pPr marL="800100" lvl="1" indent="-342900">
              <a:lnSpc>
                <a:spcPct val="90000"/>
              </a:lnSpc>
              <a:spcBef>
                <a:spcPts val="500"/>
              </a:spcBef>
              <a:buFont typeface="Wingdings"/>
              <a:buChar char="ü"/>
            </a:pPr>
            <a:r>
              <a:rPr lang="en-US" sz="2400">
                <a:latin typeface="Calibri"/>
                <a:cs typeface="Calibri"/>
              </a:rPr>
              <a:t>Identify ways you can improve the accessibility of your course documents using inbuilt tools in Word, Adobe Acrobat, and LMS Systems.</a:t>
            </a:r>
            <a:endParaRPr lang="en-US" sz="2400">
              <a:latin typeface="Calibri"/>
              <a:ea typeface="+mn-lt"/>
              <a:cs typeface="+mn-lt"/>
            </a:endParaRPr>
          </a:p>
          <a:p>
            <a:pPr marL="800100" lvl="1" indent="-342900">
              <a:lnSpc>
                <a:spcPct val="90000"/>
              </a:lnSpc>
              <a:spcBef>
                <a:spcPts val="500"/>
              </a:spcBef>
              <a:buFont typeface="Wingdings"/>
              <a:buChar char="ü"/>
            </a:pPr>
            <a:r>
              <a:rPr lang="en-US" sz="2400">
                <a:latin typeface="Calibri"/>
                <a:cs typeface="Calibri"/>
              </a:rPr>
              <a:t>Apply Accessibility Checkers to Course Documents.</a:t>
            </a:r>
            <a:endParaRPr lang="en-US" sz="2400">
              <a:latin typeface="Calibri"/>
              <a:ea typeface="+mn-lt"/>
              <a:cs typeface="+mn-lt"/>
            </a:endParaRPr>
          </a:p>
          <a:p>
            <a:pPr marL="800100" lvl="1" indent="-342900">
              <a:lnSpc>
                <a:spcPct val="90000"/>
              </a:lnSpc>
              <a:spcBef>
                <a:spcPts val="500"/>
              </a:spcBef>
              <a:buFont typeface="Wingdings"/>
              <a:buChar char="ü"/>
            </a:pPr>
            <a:r>
              <a:rPr lang="en-US" sz="2400">
                <a:latin typeface="Calibri"/>
                <a:cs typeface="Calibri"/>
              </a:rPr>
              <a:t>Identify and Apply Accessibility Best Practices to your Course Design.</a:t>
            </a:r>
            <a:br>
              <a:rPr lang="en-US" sz="2400">
                <a:latin typeface="Calibri"/>
                <a:cs typeface="Calibri"/>
              </a:rPr>
            </a:br>
            <a:endParaRPr lang="en-US">
              <a:latin typeface="Calibri"/>
              <a:cs typeface="Calibri" panose="020F0502020204030204"/>
            </a:endParaRPr>
          </a:p>
          <a:p>
            <a:endParaRPr lang="en-US">
              <a:latin typeface="Calibri"/>
              <a:cs typeface="Calibri" panose="020F0502020204030204"/>
            </a:endParaRPr>
          </a:p>
        </p:txBody>
      </p:sp>
      <p:sp>
        <p:nvSpPr>
          <p:cNvPr id="4" name="Content Placeholder 3">
            <a:extLst>
              <a:ext uri="{FF2B5EF4-FFF2-40B4-BE49-F238E27FC236}">
                <a16:creationId xmlns:a16="http://schemas.microsoft.com/office/drawing/2014/main" id="{D04FB80D-3702-3F7A-5910-85751CF9E9A0}"/>
              </a:ext>
            </a:extLst>
          </p:cNvPr>
          <p:cNvSpPr>
            <a:spLocks noGrp="1"/>
          </p:cNvSpPr>
          <p:nvPr>
            <p:ph sz="half" idx="2"/>
          </p:nvPr>
        </p:nvSpPr>
        <p:spPr/>
        <p:txBody>
          <a:bodyPr vert="horz" lIns="91440" tIns="45720" rIns="91440" bIns="45720" rtlCol="0" anchor="t">
            <a:normAutofit/>
          </a:bodyPr>
          <a:lstStyle/>
          <a:p>
            <a:r>
              <a:rPr lang="en-US" sz="2400">
                <a:latin typeface="Calibri"/>
                <a:cs typeface="Calibri"/>
              </a:rPr>
              <a:t>Practice the fundamental </a:t>
            </a:r>
            <a:r>
              <a:rPr lang="en-US" sz="2400">
                <a:latin typeface="Calibri"/>
                <a:ea typeface="+mn-lt"/>
                <a:cs typeface="+mn-lt"/>
              </a:rPr>
              <a:t>accessibility solutions</a:t>
            </a:r>
            <a:r>
              <a:rPr lang="en-US" sz="2400">
                <a:latin typeface="Calibri"/>
                <a:cs typeface="Calibri"/>
              </a:rPr>
              <a:t> to create accessible documents.</a:t>
            </a:r>
          </a:p>
          <a:p>
            <a:r>
              <a:rPr lang="en-US" sz="2400">
                <a:latin typeface="Calibri"/>
                <a:cs typeface="Calibri"/>
              </a:rPr>
              <a:t>Numerous resources and tools are available to help ensure everyone can access digital offerings.</a:t>
            </a:r>
          </a:p>
          <a:p>
            <a:r>
              <a:rPr lang="en-US" sz="2400">
                <a:latin typeface="Calibri"/>
                <a:cs typeface="Calibri"/>
              </a:rPr>
              <a:t>Keep this presentation for reference.</a:t>
            </a:r>
          </a:p>
          <a:p>
            <a:endParaRPr lang="en-US">
              <a:latin typeface="Calibri"/>
              <a:cs typeface="Calibri"/>
            </a:endParaRPr>
          </a:p>
        </p:txBody>
      </p:sp>
    </p:spTree>
    <p:extLst>
      <p:ext uri="{BB962C8B-B14F-4D97-AF65-F5344CB8AC3E}">
        <p14:creationId xmlns:p14="http://schemas.microsoft.com/office/powerpoint/2010/main" val="2215966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E856-5BFE-7BE2-1E06-1A6D4A0CFC19}"/>
              </a:ext>
            </a:extLst>
          </p:cNvPr>
          <p:cNvSpPr>
            <a:spLocks noGrp="1"/>
          </p:cNvSpPr>
          <p:nvPr>
            <p:ph type="title"/>
          </p:nvPr>
        </p:nvSpPr>
        <p:spPr/>
        <p:txBody>
          <a:bodyPr>
            <a:normAutofit/>
          </a:bodyPr>
          <a:lstStyle/>
          <a:p>
            <a:r>
              <a:rPr lang="en-US" sz="3200">
                <a:latin typeface="Trebuchet MS"/>
                <a:cs typeface="Calibri Light"/>
              </a:rPr>
              <a:t>Resources</a:t>
            </a:r>
          </a:p>
        </p:txBody>
      </p:sp>
      <p:sp>
        <p:nvSpPr>
          <p:cNvPr id="3" name="Content Placeholder 2">
            <a:extLst>
              <a:ext uri="{FF2B5EF4-FFF2-40B4-BE49-F238E27FC236}">
                <a16:creationId xmlns:a16="http://schemas.microsoft.com/office/drawing/2014/main" id="{6DFCD41B-CE34-C4E6-BE69-AF96B1DBFC02}"/>
              </a:ext>
            </a:extLst>
          </p:cNvPr>
          <p:cNvSpPr>
            <a:spLocks noGrp="1"/>
          </p:cNvSpPr>
          <p:nvPr>
            <p:ph idx="1"/>
          </p:nvPr>
        </p:nvSpPr>
        <p:spPr>
          <a:xfrm>
            <a:off x="758303" y="1918080"/>
            <a:ext cx="10515600" cy="4191514"/>
          </a:xfrm>
        </p:spPr>
        <p:txBody>
          <a:bodyPr vert="horz" lIns="91440" tIns="45720" rIns="91440" bIns="45720" rtlCol="0" anchor="t">
            <a:noAutofit/>
          </a:bodyPr>
          <a:lstStyle/>
          <a:p>
            <a:pPr marL="457200" indent="-457200">
              <a:lnSpc>
                <a:spcPct val="120000"/>
              </a:lnSpc>
            </a:pPr>
            <a:r>
              <a:rPr lang="en-US" sz="2000">
                <a:latin typeface="Calibri"/>
                <a:cs typeface="Calibri"/>
                <a:hlinkClick r:id="rId2"/>
              </a:rPr>
              <a:t>EIR Ally Training Video for Instructors</a:t>
            </a:r>
            <a:endParaRPr lang="en-US" sz="2000">
              <a:latin typeface="Calibri"/>
              <a:cs typeface="Calibri"/>
            </a:endParaRPr>
          </a:p>
          <a:p>
            <a:pPr marL="457200" indent="-457200">
              <a:lnSpc>
                <a:spcPct val="120000"/>
              </a:lnSpc>
            </a:pPr>
            <a:r>
              <a:rPr lang="en-US" sz="2000">
                <a:latin typeface="Calibri"/>
                <a:cs typeface="Calibri"/>
                <a:hlinkClick r:id="rId3"/>
              </a:rPr>
              <a:t>EIR Accessibility Self-Guide</a:t>
            </a:r>
            <a:r>
              <a:rPr lang="en-US" sz="2000">
                <a:latin typeface="Calibri"/>
                <a:cs typeface="Calibri"/>
              </a:rPr>
              <a:t> </a:t>
            </a:r>
          </a:p>
          <a:p>
            <a:pPr marL="457200" indent="-457200">
              <a:lnSpc>
                <a:spcPct val="120000"/>
              </a:lnSpc>
            </a:pPr>
            <a:r>
              <a:rPr lang="en-US" sz="2000">
                <a:latin typeface="Calibri"/>
                <a:cs typeface="Calibri"/>
                <a:hlinkClick r:id="rId4"/>
              </a:rPr>
              <a:t>20 Tips for Teaching an Accessible Online Course</a:t>
            </a:r>
            <a:endParaRPr lang="en-US" sz="2000">
              <a:latin typeface="Calibri"/>
              <a:cs typeface="Calibri"/>
            </a:endParaRPr>
          </a:p>
          <a:p>
            <a:pPr marL="457200" indent="-457200">
              <a:lnSpc>
                <a:spcPct val="120000"/>
              </a:lnSpc>
            </a:pPr>
            <a:r>
              <a:rPr lang="en-US" sz="2000">
                <a:latin typeface="Calibri"/>
                <a:cs typeface="Calibri"/>
                <a:hlinkClick r:id="rId5"/>
              </a:rPr>
              <a:t>Making Science Labs Accessible to Students with Disabilities</a:t>
            </a:r>
            <a:endParaRPr lang="en-US" sz="2000">
              <a:latin typeface="Calibri"/>
              <a:cs typeface="Calibri"/>
            </a:endParaRPr>
          </a:p>
          <a:p>
            <a:pPr marL="457200" indent="-457200">
              <a:lnSpc>
                <a:spcPct val="120000"/>
              </a:lnSpc>
            </a:pPr>
            <a:r>
              <a:rPr lang="en-US" sz="2000">
                <a:latin typeface="Calibri"/>
                <a:ea typeface="+mn-lt"/>
                <a:cs typeface="+mn-lt"/>
              </a:rPr>
              <a:t>More Information about Ally</a:t>
            </a:r>
          </a:p>
          <a:p>
            <a:pPr lvl="1">
              <a:lnSpc>
                <a:spcPct val="120000"/>
              </a:lnSpc>
            </a:pPr>
            <a:r>
              <a:rPr lang="en-US" sz="2000">
                <a:latin typeface="Calibri"/>
                <a:ea typeface="+mn-lt"/>
                <a:cs typeface="+mn-lt"/>
                <a:hlinkClick r:id="rId6"/>
              </a:rPr>
              <a:t>Blackboard Ally Tutorials on Instruction@UH</a:t>
            </a:r>
            <a:endParaRPr lang="en-US" sz="2000">
              <a:latin typeface="Calibri"/>
              <a:ea typeface="+mn-lt"/>
              <a:cs typeface="+mn-lt"/>
            </a:endParaRPr>
          </a:p>
          <a:p>
            <a:pPr lvl="1">
              <a:lnSpc>
                <a:spcPct val="120000"/>
              </a:lnSpc>
            </a:pPr>
            <a:r>
              <a:rPr lang="en-US" sz="2000">
                <a:latin typeface="Calibri"/>
                <a:ea typeface="+mn-lt"/>
                <a:cs typeface="+mn-lt"/>
                <a:hlinkClick r:id="rId7"/>
              </a:rPr>
              <a:t>Blackboard Ally - UH Equal Opportunity Services (EOS)</a:t>
            </a:r>
            <a:endParaRPr lang="en-US" sz="2000">
              <a:latin typeface="Calibri"/>
              <a:cs typeface="Calibri"/>
            </a:endParaRPr>
          </a:p>
          <a:p>
            <a:pPr marL="457200" indent="-457200">
              <a:lnSpc>
                <a:spcPct val="120000"/>
              </a:lnSpc>
            </a:pPr>
            <a:r>
              <a:rPr lang="en-US" sz="2000">
                <a:latin typeface="Calibri"/>
                <a:cs typeface="Calibri"/>
              </a:rPr>
              <a:t>Outside Resources</a:t>
            </a:r>
          </a:p>
          <a:p>
            <a:pPr lvl="1">
              <a:lnSpc>
                <a:spcPct val="120000"/>
              </a:lnSpc>
            </a:pPr>
            <a:r>
              <a:rPr lang="en-US" sz="2000">
                <a:latin typeface="Calibri"/>
                <a:cs typeface="Calibri"/>
                <a:hlinkClick r:id="rId8"/>
              </a:rPr>
              <a:t>Chekemeta Center for Academic Innovation Accessibility Checklist</a:t>
            </a:r>
            <a:endParaRPr lang="en-US" sz="2000">
              <a:latin typeface="Calibri"/>
              <a:cs typeface="Calibri"/>
            </a:endParaRPr>
          </a:p>
          <a:p>
            <a:pPr marL="0" indent="0">
              <a:buNone/>
            </a:pPr>
            <a:endParaRPr lang="en-US" sz="2000">
              <a:latin typeface="Calibri"/>
              <a:cs typeface="Calibri"/>
            </a:endParaRPr>
          </a:p>
        </p:txBody>
      </p:sp>
    </p:spTree>
    <p:extLst>
      <p:ext uri="{BB962C8B-B14F-4D97-AF65-F5344CB8AC3E}">
        <p14:creationId xmlns:p14="http://schemas.microsoft.com/office/powerpoint/2010/main" val="261406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392B-9F6F-F47F-5505-5EB203E5A9F6}"/>
              </a:ext>
            </a:extLst>
          </p:cNvPr>
          <p:cNvSpPr>
            <a:spLocks noGrp="1"/>
          </p:cNvSpPr>
          <p:nvPr>
            <p:ph type="title"/>
          </p:nvPr>
        </p:nvSpPr>
        <p:spPr/>
        <p:txBody>
          <a:bodyPr>
            <a:normAutofit/>
          </a:bodyPr>
          <a:lstStyle/>
          <a:p>
            <a:r>
              <a:rPr lang="en-US" sz="3200">
                <a:latin typeface="Trebuchet MS"/>
                <a:hlinkClick r:id="rId2"/>
              </a:rPr>
              <a:t>Demo Creating a Document</a:t>
            </a:r>
            <a:endParaRPr lang="en-US" sz="3200"/>
          </a:p>
        </p:txBody>
      </p:sp>
      <p:sp>
        <p:nvSpPr>
          <p:cNvPr id="3" name="Content Placeholder 2">
            <a:extLst>
              <a:ext uri="{FF2B5EF4-FFF2-40B4-BE49-F238E27FC236}">
                <a16:creationId xmlns:a16="http://schemas.microsoft.com/office/drawing/2014/main" id="{C457C9F9-A185-5CE5-4B82-C952C93732D2}"/>
              </a:ext>
            </a:extLst>
          </p:cNvPr>
          <p:cNvSpPr>
            <a:spLocks noGrp="1"/>
          </p:cNvSpPr>
          <p:nvPr>
            <p:ph idx="1"/>
          </p:nvPr>
        </p:nvSpPr>
        <p:spPr>
          <a:xfrm>
            <a:off x="838200" y="2249757"/>
            <a:ext cx="10515600" cy="3927206"/>
          </a:xfrm>
        </p:spPr>
        <p:txBody>
          <a:bodyPr vert="horz" lIns="91440" tIns="45720" rIns="91440" bIns="45720" rtlCol="0" anchor="t">
            <a:normAutofit/>
          </a:bodyPr>
          <a:lstStyle/>
          <a:p>
            <a:r>
              <a:rPr lang="en-US" sz="2800">
                <a:latin typeface="Calibri"/>
                <a:cs typeface="Calibri"/>
              </a:rPr>
              <a:t>Headings</a:t>
            </a:r>
          </a:p>
          <a:p>
            <a:r>
              <a:rPr lang="en-US" sz="2800">
                <a:latin typeface="Calibri"/>
                <a:cs typeface="Calibri"/>
              </a:rPr>
              <a:t>Alt Text</a:t>
            </a:r>
          </a:p>
          <a:p>
            <a:r>
              <a:rPr lang="en-US" sz="2800">
                <a:latin typeface="Calibri"/>
                <a:cs typeface="Calibri"/>
              </a:rPr>
              <a:t>Tables</a:t>
            </a:r>
          </a:p>
          <a:p>
            <a:r>
              <a:rPr lang="en-US" sz="2800">
                <a:latin typeface="Calibri"/>
                <a:cs typeface="Calibri"/>
              </a:rPr>
              <a:t>High Contrast Color</a:t>
            </a:r>
          </a:p>
          <a:p>
            <a:endParaRPr lang="en-US" sz="2800">
              <a:latin typeface="Calibri"/>
              <a:cs typeface="Calibri"/>
            </a:endParaRPr>
          </a:p>
        </p:txBody>
      </p:sp>
    </p:spTree>
    <p:extLst>
      <p:ext uri="{BB962C8B-B14F-4D97-AF65-F5344CB8AC3E}">
        <p14:creationId xmlns:p14="http://schemas.microsoft.com/office/powerpoint/2010/main" val="420453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0F26-3D5E-57E0-DF8C-EF172E7A2F8A}"/>
              </a:ext>
            </a:extLst>
          </p:cNvPr>
          <p:cNvSpPr>
            <a:spLocks noGrp="1"/>
          </p:cNvSpPr>
          <p:nvPr>
            <p:ph type="title"/>
          </p:nvPr>
        </p:nvSpPr>
        <p:spPr/>
        <p:txBody>
          <a:bodyPr>
            <a:normAutofit/>
          </a:bodyPr>
          <a:lstStyle/>
          <a:p>
            <a:r>
              <a:rPr lang="en-US" sz="5400">
                <a:latin typeface="Trebuchet MS"/>
              </a:rPr>
              <a:t>Questions</a:t>
            </a:r>
          </a:p>
        </p:txBody>
      </p:sp>
    </p:spTree>
    <p:extLst>
      <p:ext uri="{BB962C8B-B14F-4D97-AF65-F5344CB8AC3E}">
        <p14:creationId xmlns:p14="http://schemas.microsoft.com/office/powerpoint/2010/main" val="129149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588F-FE7B-9AB6-D95C-3ACD10C430FB}"/>
              </a:ext>
            </a:extLst>
          </p:cNvPr>
          <p:cNvSpPr>
            <a:spLocks noGrp="1"/>
          </p:cNvSpPr>
          <p:nvPr>
            <p:ph type="title"/>
          </p:nvPr>
        </p:nvSpPr>
        <p:spPr/>
        <p:txBody>
          <a:bodyPr>
            <a:normAutofit/>
          </a:bodyPr>
          <a:lstStyle/>
          <a:p>
            <a:r>
              <a:rPr lang="en-US" sz="3200">
                <a:latin typeface="Trebuchet MS"/>
                <a:cs typeface="Calibri Light"/>
              </a:rPr>
              <a:t>Goals of This Meeting</a:t>
            </a:r>
            <a:endParaRPr lang="en-US" sz="2800">
              <a:latin typeface="Trebuchet MS"/>
            </a:endParaRPr>
          </a:p>
        </p:txBody>
      </p:sp>
      <p:sp>
        <p:nvSpPr>
          <p:cNvPr id="3" name="Content Placeholder 2">
            <a:extLst>
              <a:ext uri="{FF2B5EF4-FFF2-40B4-BE49-F238E27FC236}">
                <a16:creationId xmlns:a16="http://schemas.microsoft.com/office/drawing/2014/main" id="{9503AD13-415F-5B72-A772-AB506EEE2245}"/>
              </a:ext>
            </a:extLst>
          </p:cNvPr>
          <p:cNvSpPr>
            <a:spLocks noGrp="1"/>
          </p:cNvSpPr>
          <p:nvPr>
            <p:ph idx="1"/>
          </p:nvPr>
        </p:nvSpPr>
        <p:spPr/>
        <p:txBody>
          <a:bodyPr vert="horz" lIns="91440" tIns="45720" rIns="91440" bIns="45720" rtlCol="0" anchor="t">
            <a:normAutofit/>
          </a:bodyPr>
          <a:lstStyle/>
          <a:p>
            <a:pPr marL="0" indent="0">
              <a:buNone/>
            </a:pPr>
            <a:r>
              <a:rPr lang="en-US" sz="2800">
                <a:latin typeface="Calibri"/>
                <a:ea typeface="Calibri"/>
                <a:cs typeface="Calibri"/>
              </a:rPr>
              <a:t>By the end of this meeting, you should be able to: </a:t>
            </a:r>
            <a:endParaRPr lang="en-US" sz="2800">
              <a:latin typeface="Calibri"/>
              <a:cs typeface="Calibri"/>
            </a:endParaRPr>
          </a:p>
          <a:p>
            <a:pPr marL="0" indent="0">
              <a:buNone/>
            </a:pPr>
            <a:endParaRPr lang="en-US" sz="2800">
              <a:latin typeface="Calibri"/>
              <a:ea typeface="Calibri"/>
              <a:cs typeface="Calibri"/>
            </a:endParaRPr>
          </a:p>
          <a:p>
            <a:pPr marL="914400" lvl="1" indent="-457200">
              <a:buAutoNum type="arabicPeriod"/>
            </a:pPr>
            <a:r>
              <a:rPr lang="en-US" sz="2800">
                <a:latin typeface="Calibri"/>
                <a:ea typeface="Calibri"/>
                <a:cs typeface="Calibri"/>
              </a:rPr>
              <a:t>Identify ways you can improve the accessibility of your course documents using the inbuilt tools in Microsoft Word, Adobe Acrobat, and LMS Systems.</a:t>
            </a:r>
          </a:p>
          <a:p>
            <a:pPr marL="914400" lvl="1" indent="-457200">
              <a:buAutoNum type="arabicPeriod"/>
            </a:pPr>
            <a:r>
              <a:rPr lang="en-US" sz="2800">
                <a:latin typeface="Calibri"/>
                <a:ea typeface="Calibri"/>
                <a:cs typeface="Calibri"/>
              </a:rPr>
              <a:t>Apply Accessibility Checkers to Course Documents.</a:t>
            </a:r>
          </a:p>
          <a:p>
            <a:pPr marL="914400" lvl="1" indent="-457200">
              <a:buAutoNum type="arabicPeriod"/>
            </a:pPr>
            <a:r>
              <a:rPr lang="en-US" sz="2800">
                <a:latin typeface="Calibri"/>
                <a:ea typeface="+mn-lt"/>
                <a:cs typeface="+mn-lt"/>
              </a:rPr>
              <a:t>Identify and Apply Accessibility Best Practices</a:t>
            </a:r>
            <a:r>
              <a:rPr lang="en-US" sz="2800">
                <a:latin typeface="Calibri"/>
                <a:ea typeface="Calibri"/>
                <a:cs typeface="Calibri"/>
              </a:rPr>
              <a:t> to your Course Design.</a:t>
            </a:r>
          </a:p>
          <a:p>
            <a:pPr lvl="1"/>
            <a:endParaRPr lang="en-US" sz="2800">
              <a:latin typeface="Calibri"/>
              <a:cs typeface="Calibri"/>
            </a:endParaRPr>
          </a:p>
          <a:p>
            <a:endParaRPr lang="en-US" sz="2800">
              <a:latin typeface="Calibri"/>
              <a:ea typeface="Calibri" panose="020F0502020204030204"/>
              <a:cs typeface="Calibri"/>
            </a:endParaRPr>
          </a:p>
        </p:txBody>
      </p:sp>
    </p:spTree>
    <p:extLst>
      <p:ext uri="{BB962C8B-B14F-4D97-AF65-F5344CB8AC3E}">
        <p14:creationId xmlns:p14="http://schemas.microsoft.com/office/powerpoint/2010/main" val="152546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05F5-3B90-0199-F8D5-C9E470C51550}"/>
              </a:ext>
            </a:extLst>
          </p:cNvPr>
          <p:cNvSpPr>
            <a:spLocks noGrp="1"/>
          </p:cNvSpPr>
          <p:nvPr>
            <p:ph type="title"/>
          </p:nvPr>
        </p:nvSpPr>
        <p:spPr>
          <a:xfrm>
            <a:off x="605366" y="2569482"/>
            <a:ext cx="3975100" cy="1346729"/>
          </a:xfrm>
        </p:spPr>
        <p:txBody>
          <a:bodyPr>
            <a:normAutofit/>
          </a:bodyPr>
          <a:lstStyle/>
          <a:p>
            <a:r>
              <a:rPr lang="en-US" sz="3200">
                <a:latin typeface="Trebuchet MS"/>
                <a:cs typeface="Calibri Light"/>
              </a:rPr>
              <a:t>Sections Outline</a:t>
            </a:r>
            <a:endParaRPr lang="en-US" sz="2800" err="1">
              <a:latin typeface="Trebuchet MS"/>
            </a:endParaRPr>
          </a:p>
        </p:txBody>
      </p:sp>
      <p:sp>
        <p:nvSpPr>
          <p:cNvPr id="4" name="TextBox 3">
            <a:extLst>
              <a:ext uri="{FF2B5EF4-FFF2-40B4-BE49-F238E27FC236}">
                <a16:creationId xmlns:a16="http://schemas.microsoft.com/office/drawing/2014/main" id="{D943AD1E-769B-CF68-7B69-86496BA76466}"/>
              </a:ext>
            </a:extLst>
          </p:cNvPr>
          <p:cNvSpPr txBox="1"/>
          <p:nvPr/>
        </p:nvSpPr>
        <p:spPr>
          <a:xfrm>
            <a:off x="4727698" y="920447"/>
            <a:ext cx="682438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a:latin typeface="Calibri"/>
                <a:cs typeface="Calibri"/>
                <a:hlinkClick r:id="rId2"/>
              </a:rPr>
              <a:t>What is Accessibility?​</a:t>
            </a:r>
            <a:r>
              <a:rPr lang="en-US">
                <a:latin typeface="Calibri"/>
                <a:cs typeface="Calibri"/>
              </a:rPr>
              <a:t> </a:t>
            </a:r>
          </a:p>
          <a:p>
            <a:pPr marL="342900" indent="-342900">
              <a:buAutoNum type="arabicPeriod"/>
            </a:pPr>
            <a:r>
              <a:rPr lang="en-US">
                <a:latin typeface="Calibri"/>
                <a:cs typeface="Calibri"/>
                <a:hlinkClick r:id="rId3"/>
              </a:rPr>
              <a:t>What are The Federal Web Accessibility Guidelines?​</a:t>
            </a:r>
          </a:p>
          <a:p>
            <a:pPr marL="342900" indent="-342900">
              <a:buAutoNum type="arabicPeriod"/>
            </a:pPr>
            <a:r>
              <a:rPr lang="en-US">
                <a:latin typeface="Calibri"/>
                <a:cs typeface="Calibri"/>
                <a:hlinkClick r:id="rId4"/>
              </a:rPr>
              <a:t>Accessibility for Documents (Basic)​</a:t>
            </a:r>
          </a:p>
          <a:p>
            <a:pPr marL="800100" lvl="1" indent="-342900">
              <a:buFont typeface="Arial"/>
              <a:buChar char="•"/>
            </a:pPr>
            <a:r>
              <a:rPr lang="en-US">
                <a:latin typeface="Calibri"/>
                <a:cs typeface="Calibri"/>
                <a:hlinkClick r:id="rId5"/>
              </a:rPr>
              <a:t>Headings​</a:t>
            </a:r>
          </a:p>
          <a:p>
            <a:pPr marL="800100" lvl="1" indent="-342900">
              <a:buFont typeface="Arial"/>
              <a:buChar char="•"/>
            </a:pPr>
            <a:r>
              <a:rPr lang="en-US">
                <a:latin typeface="Calibri"/>
                <a:cs typeface="Calibri"/>
                <a:hlinkClick r:id="rId6"/>
              </a:rPr>
              <a:t>Text readability​</a:t>
            </a:r>
          </a:p>
          <a:p>
            <a:pPr marL="800100" lvl="1" indent="-342900">
              <a:buFont typeface="Arial"/>
              <a:buChar char="•"/>
            </a:pPr>
            <a:r>
              <a:rPr lang="en-US">
                <a:latin typeface="Calibri"/>
                <a:cs typeface="Calibri"/>
                <a:hlinkClick r:id="rId7"/>
              </a:rPr>
              <a:t>Image Alternative Text​</a:t>
            </a:r>
            <a:endParaRPr lang="en-US">
              <a:cs typeface="Calibri" panose="020F0502020204030204" pitchFamily="34" charset="0"/>
            </a:endParaRPr>
          </a:p>
          <a:p>
            <a:pPr marL="800100" lvl="1" indent="-342900">
              <a:buFont typeface="Arial"/>
              <a:buChar char="•"/>
            </a:pPr>
            <a:r>
              <a:rPr lang="en-US">
                <a:cs typeface="Calibri"/>
                <a:hlinkClick r:id="rId8"/>
              </a:rPr>
              <a:t>PDF is a scanned image of text </a:t>
            </a:r>
            <a:br>
              <a:rPr lang="en-US"/>
            </a:br>
            <a:endParaRPr lang="en-US">
              <a:cs typeface="Calibri"/>
            </a:endParaRPr>
          </a:p>
          <a:p>
            <a:pPr marL="342900" indent="-342900">
              <a:buAutoNum type="arabicPeriod"/>
            </a:pPr>
            <a:r>
              <a:rPr lang="en-US">
                <a:latin typeface="Calibri"/>
                <a:cs typeface="Calibri"/>
                <a:hlinkClick r:id="rId9"/>
              </a:rPr>
              <a:t>Accessibility for Documents (In-Depth)​</a:t>
            </a:r>
          </a:p>
          <a:p>
            <a:pPr marL="800100" lvl="1" indent="-342900">
              <a:buFont typeface="Arial"/>
              <a:buChar char="•"/>
            </a:pPr>
            <a:r>
              <a:rPr lang="en-US">
                <a:latin typeface="Calibri"/>
                <a:cs typeface="Calibri"/>
                <a:hlinkClick r:id="rId10"/>
              </a:rPr>
              <a:t>Figures​</a:t>
            </a:r>
          </a:p>
          <a:p>
            <a:pPr marL="800100" lvl="1" indent="-342900">
              <a:buFont typeface="Arial"/>
              <a:buChar char="•"/>
            </a:pPr>
            <a:r>
              <a:rPr lang="en-US">
                <a:latin typeface="Calibri"/>
                <a:cs typeface="Calibri"/>
                <a:hlinkClick r:id="rId11"/>
              </a:rPr>
              <a:t>Tables​</a:t>
            </a:r>
            <a:endParaRPr lang="en-US"/>
          </a:p>
          <a:p>
            <a:pPr marL="800100" lvl="1" indent="-342900">
              <a:buFont typeface="Arial"/>
              <a:buChar char="•"/>
            </a:pPr>
            <a:r>
              <a:rPr lang="en-US">
                <a:latin typeface="Calibri"/>
                <a:cs typeface="Calibri"/>
                <a:hlinkClick r:id="rId12"/>
              </a:rPr>
              <a:t>Equations</a:t>
            </a:r>
          </a:p>
          <a:p>
            <a:pPr marL="800100" lvl="1" indent="-342900">
              <a:buFont typeface="Arial"/>
              <a:buChar char="•"/>
            </a:pPr>
            <a:r>
              <a:rPr lang="en-US">
                <a:latin typeface="Calibri"/>
                <a:cs typeface="Calibri"/>
                <a:hlinkClick r:id="rId13"/>
              </a:rPr>
              <a:t>Video Captioning and Audio Description​</a:t>
            </a:r>
          </a:p>
          <a:p>
            <a:pPr marL="342900" indent="-342900">
              <a:buAutoNum type="arabicPeriod"/>
            </a:pPr>
            <a:endParaRPr lang="en-US"/>
          </a:p>
          <a:p>
            <a:pPr marL="342900" indent="-342900">
              <a:buAutoNum type="arabicPeriod"/>
            </a:pPr>
            <a:r>
              <a:rPr lang="en-US">
                <a:latin typeface="Calibri"/>
                <a:cs typeface="Calibri"/>
                <a:hlinkClick r:id="rId14"/>
              </a:rPr>
              <a:t>Accessibility Checkers/ Where to Find Assistance​</a:t>
            </a:r>
          </a:p>
          <a:p>
            <a:pPr marL="800100" lvl="1" indent="-342900">
              <a:buFont typeface="Arial"/>
              <a:buChar char="•"/>
            </a:pPr>
            <a:r>
              <a:rPr lang="en-US">
                <a:latin typeface="Calibri"/>
                <a:cs typeface="Calibri"/>
                <a:hlinkClick r:id="rId15"/>
              </a:rPr>
              <a:t>Test Your Materials​</a:t>
            </a:r>
          </a:p>
          <a:p>
            <a:pPr marL="800100" lvl="1" indent="-342900">
              <a:buFont typeface="Arial"/>
              <a:buChar char="•"/>
            </a:pPr>
            <a:r>
              <a:rPr lang="en-US">
                <a:latin typeface="Calibri"/>
                <a:cs typeface="Calibri"/>
                <a:hlinkClick r:id="rId16"/>
              </a:rPr>
              <a:t>Accessibility Checkers</a:t>
            </a:r>
            <a:r>
              <a:rPr lang="en-US">
                <a:latin typeface="Calibri"/>
                <a:cs typeface="Calibri"/>
              </a:rPr>
              <a:t> / </a:t>
            </a:r>
            <a:r>
              <a:rPr lang="en-US">
                <a:latin typeface="Calibri"/>
                <a:cs typeface="Calibri"/>
                <a:hlinkClick r:id="rId17"/>
              </a:rPr>
              <a:t>Ally</a:t>
            </a:r>
            <a:endParaRPr lang="en-US">
              <a:latin typeface="Calibri"/>
              <a:cs typeface="Calibri"/>
            </a:endParaRPr>
          </a:p>
          <a:p>
            <a:pPr marL="800100" lvl="1" indent="-342900">
              <a:buFont typeface="Arial"/>
              <a:buChar char="•"/>
            </a:pPr>
            <a:r>
              <a:rPr lang="en-US">
                <a:latin typeface="Calibri"/>
                <a:cs typeface="Calibri"/>
                <a:hlinkClick r:id="rId18"/>
              </a:rPr>
              <a:t>Resources​</a:t>
            </a:r>
          </a:p>
          <a:p>
            <a:pPr marL="342900" indent="-342900">
              <a:buAutoNum type="arabicPeriod"/>
            </a:pPr>
            <a:r>
              <a:rPr lang="en-US">
                <a:latin typeface="Calibri"/>
                <a:cs typeface="Calibri"/>
                <a:hlinkClick r:id="rId19"/>
              </a:rPr>
              <a:t>Demo creating a document​​</a:t>
            </a:r>
          </a:p>
          <a:p>
            <a:pPr marL="342900" indent="-342900">
              <a:buAutoNum type="arabicPeriod"/>
            </a:pPr>
            <a:r>
              <a:rPr lang="en-US">
                <a:latin typeface="Calibri"/>
                <a:cs typeface="Calibri"/>
                <a:hlinkClick r:id="rId20"/>
              </a:rPr>
              <a:t>Conclusion</a:t>
            </a:r>
            <a:r>
              <a:rPr lang="en-US">
                <a:latin typeface="Calibri"/>
                <a:cs typeface="Calibri"/>
              </a:rPr>
              <a:t>/</a:t>
            </a:r>
            <a:r>
              <a:rPr lang="en-US">
                <a:latin typeface="Calibri"/>
                <a:cs typeface="Calibri"/>
                <a:hlinkClick r:id="rId21"/>
              </a:rPr>
              <a:t>Resources</a:t>
            </a:r>
          </a:p>
        </p:txBody>
      </p:sp>
    </p:spTree>
    <p:extLst>
      <p:ext uri="{BB962C8B-B14F-4D97-AF65-F5344CB8AC3E}">
        <p14:creationId xmlns:p14="http://schemas.microsoft.com/office/powerpoint/2010/main" val="288981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FB4D-0C3E-9CFC-6486-3DFBE5FB8BBF}"/>
              </a:ext>
            </a:extLst>
          </p:cNvPr>
          <p:cNvSpPr>
            <a:spLocks noGrp="1"/>
          </p:cNvSpPr>
          <p:nvPr>
            <p:ph type="title"/>
          </p:nvPr>
        </p:nvSpPr>
        <p:spPr/>
        <p:txBody>
          <a:bodyPr>
            <a:normAutofit/>
          </a:bodyPr>
          <a:lstStyle/>
          <a:p>
            <a:r>
              <a:rPr lang="en-US" sz="3200">
                <a:latin typeface="Trebuchet MS"/>
                <a:ea typeface="+mj-lt"/>
                <a:cs typeface="+mj-lt"/>
              </a:rPr>
              <a:t>What is Accessibility?</a:t>
            </a:r>
            <a:endParaRPr lang="en-US" sz="2800">
              <a:latin typeface="Trebuchet MS"/>
            </a:endParaRPr>
          </a:p>
        </p:txBody>
      </p:sp>
      <p:sp>
        <p:nvSpPr>
          <p:cNvPr id="3" name="Content Placeholder 2">
            <a:extLst>
              <a:ext uri="{FF2B5EF4-FFF2-40B4-BE49-F238E27FC236}">
                <a16:creationId xmlns:a16="http://schemas.microsoft.com/office/drawing/2014/main" id="{3FA37E9A-60A0-F373-EE9F-1C22EEB8E073}"/>
              </a:ext>
            </a:extLst>
          </p:cNvPr>
          <p:cNvSpPr>
            <a:spLocks noGrp="1"/>
          </p:cNvSpPr>
          <p:nvPr>
            <p:ph idx="1"/>
          </p:nvPr>
        </p:nvSpPr>
        <p:spPr>
          <a:xfrm>
            <a:off x="838200" y="1825625"/>
            <a:ext cx="6589184" cy="4351338"/>
          </a:xfrm>
        </p:spPr>
        <p:txBody>
          <a:bodyPr vert="horz" lIns="91440" tIns="45720" rIns="91440" bIns="45720" rtlCol="0" anchor="t">
            <a:noAutofit/>
          </a:bodyPr>
          <a:lstStyle/>
          <a:p>
            <a:pPr>
              <a:lnSpc>
                <a:spcPct val="110000"/>
              </a:lnSpc>
            </a:pPr>
            <a:r>
              <a:rPr lang="en-US" sz="2400">
                <a:latin typeface="Calibri"/>
                <a:ea typeface="+mn-lt"/>
                <a:cs typeface="+mn-lt"/>
              </a:rPr>
              <a:t>Accessibility is the concept of whether a product or service can be used by everyone—however they encounter it. </a:t>
            </a:r>
            <a:endParaRPr lang="en-US" sz="2400">
              <a:latin typeface="Calibri"/>
              <a:cs typeface="Calibri"/>
            </a:endParaRPr>
          </a:p>
          <a:p>
            <a:pPr>
              <a:lnSpc>
                <a:spcPct val="110000"/>
              </a:lnSpc>
            </a:pPr>
            <a:r>
              <a:rPr lang="en-US" sz="2400">
                <a:latin typeface="Calibri"/>
                <a:cs typeface="Calibri"/>
              </a:rPr>
              <a:t>People with disabilities should be able to access the </a:t>
            </a:r>
            <a:r>
              <a:rPr lang="en-US" sz="2400" i="1">
                <a:latin typeface="Calibri"/>
                <a:cs typeface="Calibri"/>
              </a:rPr>
              <a:t>same</a:t>
            </a:r>
            <a:r>
              <a:rPr lang="en-US" sz="2400">
                <a:latin typeface="Calibri"/>
                <a:cs typeface="Calibri"/>
              </a:rPr>
              <a:t> course materials and participate in the </a:t>
            </a:r>
            <a:r>
              <a:rPr lang="en-US" sz="2400" i="1">
                <a:latin typeface="Calibri"/>
                <a:cs typeface="Calibri"/>
              </a:rPr>
              <a:t>same</a:t>
            </a:r>
            <a:r>
              <a:rPr lang="en-US" sz="2400">
                <a:latin typeface="Calibri"/>
                <a:cs typeface="Calibri"/>
              </a:rPr>
              <a:t> course activities using standard assistive technology or with appropriate accommodations.</a:t>
            </a:r>
          </a:p>
          <a:p>
            <a:pPr>
              <a:lnSpc>
                <a:spcPct val="110000"/>
              </a:lnSpc>
            </a:pPr>
            <a:r>
              <a:rPr lang="en-US" sz="2400">
                <a:latin typeface="Calibri"/>
                <a:cs typeface="Calibri"/>
              </a:rPr>
              <a:t>Types of assistive technology</a:t>
            </a:r>
          </a:p>
          <a:p>
            <a:pPr lvl="1">
              <a:lnSpc>
                <a:spcPct val="110000"/>
              </a:lnSpc>
            </a:pPr>
            <a:r>
              <a:rPr lang="en-US" sz="2400">
                <a:latin typeface="Calibri"/>
                <a:cs typeface="Calibri"/>
              </a:rPr>
              <a:t>Screen Reader (Visual)</a:t>
            </a:r>
          </a:p>
          <a:p>
            <a:pPr lvl="1">
              <a:lnSpc>
                <a:spcPct val="110000"/>
              </a:lnSpc>
            </a:pPr>
            <a:r>
              <a:rPr lang="en-US" sz="2400">
                <a:latin typeface="Calibri"/>
                <a:cs typeface="Calibri"/>
              </a:rPr>
              <a:t>Captions/Transcript (Auditory)</a:t>
            </a:r>
          </a:p>
        </p:txBody>
      </p:sp>
      <p:sp>
        <p:nvSpPr>
          <p:cNvPr id="6" name="TextBox 5">
            <a:extLst>
              <a:ext uri="{FF2B5EF4-FFF2-40B4-BE49-F238E27FC236}">
                <a16:creationId xmlns:a16="http://schemas.microsoft.com/office/drawing/2014/main" id="{438D3FE5-DEE7-43FD-C3D4-62CBCC65E85F}"/>
              </a:ext>
            </a:extLst>
          </p:cNvPr>
          <p:cNvSpPr txBox="1"/>
          <p:nvPr/>
        </p:nvSpPr>
        <p:spPr>
          <a:xfrm>
            <a:off x="7680383" y="1435330"/>
            <a:ext cx="38227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ea typeface="+mn-lt"/>
                <a:cs typeface="+mn-lt"/>
              </a:rPr>
              <a:t>The video below demonstrates how a screen reader is used to read a Microsoft Word document. Click on the video to play.</a:t>
            </a:r>
            <a:endParaRPr lang="en-US">
              <a:latin typeface="Calibri"/>
            </a:endParaRPr>
          </a:p>
        </p:txBody>
      </p:sp>
      <p:pic>
        <p:nvPicPr>
          <p:cNvPr id="4" name="Online Media 3" descr="This video demonstrates how a screen reader is used to read a Microsoft word document. Click on the video to play." title="Screen Reader Accessible Document">
            <a:hlinkClick r:id="" action="ppaction://media"/>
            <a:extLst>
              <a:ext uri="{FF2B5EF4-FFF2-40B4-BE49-F238E27FC236}">
                <a16:creationId xmlns:a16="http://schemas.microsoft.com/office/drawing/2014/main" id="{ACF1468A-4A41-1196-174E-D33157A7A927}"/>
              </a:ext>
            </a:extLst>
          </p:cNvPr>
          <p:cNvPicPr>
            <a:picLocks noRot="1" noChangeAspect="1"/>
          </p:cNvPicPr>
          <p:nvPr>
            <a:videoFile r:link="rId1"/>
          </p:nvPr>
        </p:nvPicPr>
        <p:blipFill>
          <a:blip r:embed="rId4"/>
          <a:stretch>
            <a:fillRect/>
          </a:stretch>
        </p:blipFill>
        <p:spPr>
          <a:xfrm>
            <a:off x="7754155" y="2770311"/>
            <a:ext cx="3713654" cy="2775168"/>
          </a:xfrm>
          <a:prstGeom prst="rect">
            <a:avLst/>
          </a:prstGeom>
        </p:spPr>
      </p:pic>
    </p:spTree>
    <p:extLst>
      <p:ext uri="{BB962C8B-B14F-4D97-AF65-F5344CB8AC3E}">
        <p14:creationId xmlns:p14="http://schemas.microsoft.com/office/powerpoint/2010/main" val="3259234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19AE-8811-44A6-9541-165383DC13C7}"/>
              </a:ext>
            </a:extLst>
          </p:cNvPr>
          <p:cNvSpPr>
            <a:spLocks noGrp="1"/>
          </p:cNvSpPr>
          <p:nvPr>
            <p:ph type="title"/>
          </p:nvPr>
        </p:nvSpPr>
        <p:spPr/>
        <p:txBody>
          <a:bodyPr>
            <a:normAutofit/>
          </a:bodyPr>
          <a:lstStyle/>
          <a:p>
            <a:r>
              <a:rPr lang="en-US" sz="3200">
                <a:latin typeface="Trebuchet MS"/>
                <a:cs typeface="Calibri"/>
              </a:rPr>
              <a:t>What are The Web Accessibility Guidelines?</a:t>
            </a:r>
            <a:endParaRPr lang="en-US" sz="3200">
              <a:latin typeface="Trebuchet MS"/>
            </a:endParaRPr>
          </a:p>
        </p:txBody>
      </p:sp>
      <p:sp>
        <p:nvSpPr>
          <p:cNvPr id="3" name="Content Placeholder 2">
            <a:extLst>
              <a:ext uri="{FF2B5EF4-FFF2-40B4-BE49-F238E27FC236}">
                <a16:creationId xmlns:a16="http://schemas.microsoft.com/office/drawing/2014/main" id="{449FCE75-DCCC-446E-A6A9-89C7EA1EC037}"/>
              </a:ext>
            </a:extLst>
          </p:cNvPr>
          <p:cNvSpPr>
            <a:spLocks noGrp="1"/>
          </p:cNvSpPr>
          <p:nvPr>
            <p:ph idx="1"/>
          </p:nvPr>
        </p:nvSpPr>
        <p:spPr>
          <a:xfrm>
            <a:off x="1528313" y="2228191"/>
            <a:ext cx="8639614" cy="3503074"/>
          </a:xfrm>
        </p:spPr>
        <p:txBody>
          <a:bodyPr vert="horz" lIns="91440" tIns="45720" rIns="91440" bIns="45720" rtlCol="0" anchor="t">
            <a:normAutofit/>
          </a:bodyPr>
          <a:lstStyle/>
          <a:p>
            <a:pPr marL="0" indent="0" algn="ctr">
              <a:buNone/>
            </a:pPr>
            <a:r>
              <a:rPr lang="en-US" sz="2800">
                <a:latin typeface="Calibri"/>
                <a:cs typeface="Calibri"/>
              </a:rPr>
              <a:t>People with disabilities must be provided the opportunity to (1) acquire the same information, (2) engage in the same interactions, (3) enjoy the same services as people without disabilities, with (4) "substantially equivalent ease of use.“ </a:t>
            </a:r>
            <a:r>
              <a:rPr lang="en-US" sz="2800">
                <a:latin typeface="Calibri"/>
                <a:cs typeface="Calibri"/>
                <a:hlinkClick r:id="rId2"/>
              </a:rPr>
              <a:t>Texas law defines EIR</a:t>
            </a:r>
            <a:endParaRPr lang="en-US" sz="2800">
              <a:latin typeface="Calibri"/>
              <a:cs typeface="Calibri"/>
            </a:endParaRPr>
          </a:p>
          <a:p>
            <a:endParaRPr lang="en-US" sz="2800">
              <a:latin typeface="Calibri"/>
              <a:cs typeface="Calibri"/>
            </a:endParaRPr>
          </a:p>
        </p:txBody>
      </p:sp>
    </p:spTree>
    <p:extLst>
      <p:ext uri="{BB962C8B-B14F-4D97-AF65-F5344CB8AC3E}">
        <p14:creationId xmlns:p14="http://schemas.microsoft.com/office/powerpoint/2010/main" val="317332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B7D5-9C57-BD4D-B3D4-BD0586C61ACD}"/>
              </a:ext>
            </a:extLst>
          </p:cNvPr>
          <p:cNvSpPr>
            <a:spLocks noGrp="1"/>
          </p:cNvSpPr>
          <p:nvPr>
            <p:ph type="title"/>
          </p:nvPr>
        </p:nvSpPr>
        <p:spPr/>
        <p:txBody>
          <a:bodyPr>
            <a:normAutofit/>
          </a:bodyPr>
          <a:lstStyle/>
          <a:p>
            <a:r>
              <a:rPr lang="en-US" sz="3200">
                <a:latin typeface="Trebuchet MS"/>
              </a:rPr>
              <a:t>Accessibility for Documents (Basic)</a:t>
            </a:r>
          </a:p>
        </p:txBody>
      </p:sp>
      <p:sp>
        <p:nvSpPr>
          <p:cNvPr id="3" name="Content Placeholder 2">
            <a:extLst>
              <a:ext uri="{FF2B5EF4-FFF2-40B4-BE49-F238E27FC236}">
                <a16:creationId xmlns:a16="http://schemas.microsoft.com/office/drawing/2014/main" id="{111C2593-0A12-8D49-82ED-B165C56F522C}"/>
              </a:ext>
            </a:extLst>
          </p:cNvPr>
          <p:cNvSpPr>
            <a:spLocks noGrp="1"/>
          </p:cNvSpPr>
          <p:nvPr>
            <p:ph idx="1"/>
          </p:nvPr>
        </p:nvSpPr>
        <p:spPr>
          <a:xfrm>
            <a:off x="838200" y="2228191"/>
            <a:ext cx="10515600" cy="3948772"/>
          </a:xfrm>
        </p:spPr>
        <p:txBody>
          <a:bodyPr vert="horz" lIns="91440" tIns="45720" rIns="91440" bIns="45720" rtlCol="0" anchor="t">
            <a:normAutofit/>
          </a:bodyPr>
          <a:lstStyle/>
          <a:p>
            <a:r>
              <a:rPr lang="en-US" sz="2800">
                <a:latin typeface="Calibri"/>
                <a:cs typeface="Calibri"/>
              </a:rPr>
              <a:t>Headings for document structure</a:t>
            </a:r>
          </a:p>
          <a:p>
            <a:r>
              <a:rPr lang="en-US" sz="2800">
                <a:latin typeface="Calibri"/>
                <a:cs typeface="Calibri"/>
              </a:rPr>
              <a:t>Text is high contrast, reasonable font and size</a:t>
            </a:r>
          </a:p>
          <a:p>
            <a:r>
              <a:rPr lang="en-US" sz="2800">
                <a:latin typeface="Calibri"/>
                <a:cs typeface="Calibri"/>
              </a:rPr>
              <a:t>Descriptive text for links</a:t>
            </a:r>
          </a:p>
          <a:p>
            <a:r>
              <a:rPr lang="en-US" sz="2800">
                <a:latin typeface="Calibri"/>
                <a:cs typeface="Calibri"/>
              </a:rPr>
              <a:t>Alternative Text for images</a:t>
            </a:r>
          </a:p>
          <a:p>
            <a:r>
              <a:rPr lang="en-US" sz="2800">
                <a:latin typeface="Calibri"/>
                <a:cs typeface="Calibri"/>
              </a:rPr>
              <a:t>OCR for scanned documents</a:t>
            </a:r>
          </a:p>
          <a:p>
            <a:endParaRPr lang="en-US" sz="2800">
              <a:latin typeface="Calibri"/>
              <a:cs typeface="Calibri"/>
            </a:endParaRPr>
          </a:p>
          <a:p>
            <a:endParaRPr lang="en-US" sz="2800">
              <a:latin typeface="Calibri"/>
              <a:cs typeface="Calibri"/>
            </a:endParaRPr>
          </a:p>
        </p:txBody>
      </p:sp>
    </p:spTree>
    <p:extLst>
      <p:ext uri="{BB962C8B-B14F-4D97-AF65-F5344CB8AC3E}">
        <p14:creationId xmlns:p14="http://schemas.microsoft.com/office/powerpoint/2010/main" val="2079156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8A08-E560-CA4E-8E29-15C6CECCE699}"/>
              </a:ext>
            </a:extLst>
          </p:cNvPr>
          <p:cNvSpPr>
            <a:spLocks noGrp="1"/>
          </p:cNvSpPr>
          <p:nvPr>
            <p:ph type="title"/>
          </p:nvPr>
        </p:nvSpPr>
        <p:spPr/>
        <p:txBody>
          <a:bodyPr>
            <a:normAutofit/>
          </a:bodyPr>
          <a:lstStyle/>
          <a:p>
            <a:r>
              <a:rPr lang="en-US" sz="3200">
                <a:latin typeface="Trebuchet MS"/>
              </a:rPr>
              <a:t>Headings</a:t>
            </a:r>
          </a:p>
        </p:txBody>
      </p:sp>
      <p:sp>
        <p:nvSpPr>
          <p:cNvPr id="3" name="Content Placeholder 2">
            <a:extLst>
              <a:ext uri="{FF2B5EF4-FFF2-40B4-BE49-F238E27FC236}">
                <a16:creationId xmlns:a16="http://schemas.microsoft.com/office/drawing/2014/main" id="{99E744E1-3BDF-B546-BB74-094A2741E1F7}"/>
              </a:ext>
            </a:extLst>
          </p:cNvPr>
          <p:cNvSpPr>
            <a:spLocks noGrp="1"/>
          </p:cNvSpPr>
          <p:nvPr>
            <p:ph sz="half" idx="1"/>
          </p:nvPr>
        </p:nvSpPr>
        <p:spPr/>
        <p:txBody>
          <a:bodyPr vert="horz" lIns="91440" tIns="45720" rIns="91440" bIns="45720" rtlCol="0" anchor="t">
            <a:normAutofit/>
          </a:bodyPr>
          <a:lstStyle/>
          <a:p>
            <a:r>
              <a:rPr lang="en-US" sz="2400">
                <a:latin typeface="Calibri"/>
                <a:cs typeface="Calibri"/>
              </a:rPr>
              <a:t>Use the Styles in the Microsoft Word toolbar</a:t>
            </a:r>
          </a:p>
          <a:p>
            <a:r>
              <a:rPr lang="en-US" sz="2400">
                <a:latin typeface="Calibri"/>
                <a:cs typeface="Calibri"/>
              </a:rPr>
              <a:t>Use Heading 1 to break the document into sections</a:t>
            </a:r>
          </a:p>
          <a:p>
            <a:r>
              <a:rPr lang="en-US" sz="2400">
                <a:latin typeface="Calibri"/>
                <a:cs typeface="Calibri"/>
              </a:rPr>
              <a:t>Use Heading 2 for sub sections</a:t>
            </a:r>
          </a:p>
          <a:p>
            <a:r>
              <a:rPr lang="en-US" sz="2400">
                <a:latin typeface="Calibri"/>
                <a:cs typeface="Calibri"/>
              </a:rPr>
              <a:t>Headings are used by Screen Ready Users to quickly scan the page or jump to a specific section.</a:t>
            </a:r>
          </a:p>
        </p:txBody>
      </p:sp>
      <p:pic>
        <p:nvPicPr>
          <p:cNvPr id="6" name="Content Placeholder 5" descr="Screenshot of Microsoft Word showing how to set Headings. Use the Styles section in the ribbon or right-click highlighted text and choose styles.">
            <a:extLst>
              <a:ext uri="{FF2B5EF4-FFF2-40B4-BE49-F238E27FC236}">
                <a16:creationId xmlns:a16="http://schemas.microsoft.com/office/drawing/2014/main" id="{A4EB9C79-F5C5-421D-AA62-38FAE7E9A061}"/>
              </a:ext>
            </a:extLst>
          </p:cNvPr>
          <p:cNvPicPr>
            <a:picLocks noGrp="1" noChangeAspect="1"/>
          </p:cNvPicPr>
          <p:nvPr>
            <p:ph sz="half" idx="2"/>
          </p:nvPr>
        </p:nvPicPr>
        <p:blipFill rotWithShape="1">
          <a:blip r:embed="rId3"/>
          <a:srcRect l="17567" r="19461"/>
          <a:stretch/>
        </p:blipFill>
        <p:spPr>
          <a:xfrm>
            <a:off x="6427694" y="1186306"/>
            <a:ext cx="5399220" cy="4485388"/>
          </a:xfrm>
        </p:spPr>
      </p:pic>
    </p:spTree>
    <p:extLst>
      <p:ext uri="{BB962C8B-B14F-4D97-AF65-F5344CB8AC3E}">
        <p14:creationId xmlns:p14="http://schemas.microsoft.com/office/powerpoint/2010/main" val="1290230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73FA-19ED-45BC-80F7-9030DC88523F}"/>
              </a:ext>
            </a:extLst>
          </p:cNvPr>
          <p:cNvSpPr>
            <a:spLocks noGrp="1"/>
          </p:cNvSpPr>
          <p:nvPr>
            <p:ph type="title"/>
          </p:nvPr>
        </p:nvSpPr>
        <p:spPr/>
        <p:txBody>
          <a:bodyPr>
            <a:normAutofit/>
          </a:bodyPr>
          <a:lstStyle/>
          <a:p>
            <a:r>
              <a:rPr lang="en-US" sz="3200">
                <a:latin typeface="Trebuchet MS"/>
              </a:rPr>
              <a:t>Text readability</a:t>
            </a:r>
          </a:p>
        </p:txBody>
      </p:sp>
      <p:sp>
        <p:nvSpPr>
          <p:cNvPr id="3" name="Content Placeholder 2">
            <a:extLst>
              <a:ext uri="{FF2B5EF4-FFF2-40B4-BE49-F238E27FC236}">
                <a16:creationId xmlns:a16="http://schemas.microsoft.com/office/drawing/2014/main" id="{F0C184C9-7008-4215-A7FB-084EFB24AC3B}"/>
              </a:ext>
            </a:extLst>
          </p:cNvPr>
          <p:cNvSpPr>
            <a:spLocks noGrp="1"/>
          </p:cNvSpPr>
          <p:nvPr>
            <p:ph idx="1"/>
          </p:nvPr>
        </p:nvSpPr>
        <p:spPr/>
        <p:txBody>
          <a:bodyPr vert="horz" lIns="91440" tIns="45720" rIns="91440" bIns="45720" rtlCol="0" anchor="t">
            <a:normAutofit/>
          </a:bodyPr>
          <a:lstStyle/>
          <a:p>
            <a:r>
              <a:rPr lang="en-US" sz="2800">
                <a:latin typeface="Calibri"/>
                <a:cs typeface="Calibri"/>
              </a:rPr>
              <a:t>Text is high contrast, reasonable font and size</a:t>
            </a:r>
          </a:p>
          <a:p>
            <a:r>
              <a:rPr lang="en-US" sz="2800">
                <a:latin typeface="Calibri"/>
                <a:cs typeface="Calibri"/>
              </a:rPr>
              <a:t>Descriptive text for links</a:t>
            </a:r>
          </a:p>
          <a:p>
            <a:pPr lvl="1"/>
            <a:r>
              <a:rPr lang="en-US" sz="2800">
                <a:latin typeface="Calibri"/>
                <a:cs typeface="Calibri"/>
              </a:rPr>
              <a:t>Do not use “</a:t>
            </a:r>
            <a:r>
              <a:rPr lang="en-US" sz="2800" u="sng">
                <a:solidFill>
                  <a:schemeClr val="accent1"/>
                </a:solidFill>
                <a:latin typeface="Calibri"/>
                <a:cs typeface="Calibri"/>
              </a:rPr>
              <a:t>Click Here</a:t>
            </a:r>
            <a:r>
              <a:rPr lang="en-US" sz="2800">
                <a:latin typeface="Calibri"/>
                <a:cs typeface="Calibri"/>
              </a:rPr>
              <a:t>” </a:t>
            </a:r>
          </a:p>
          <a:p>
            <a:pPr lvl="1"/>
            <a:r>
              <a:rPr lang="en-US" sz="2800">
                <a:latin typeface="Calibri"/>
                <a:cs typeface="Calibri"/>
              </a:rPr>
              <a:t>Avoid using the full web address </a:t>
            </a:r>
          </a:p>
          <a:p>
            <a:pPr lvl="1"/>
            <a:r>
              <a:rPr lang="en-US" sz="2800">
                <a:latin typeface="Calibri"/>
                <a:cs typeface="Calibri"/>
              </a:rPr>
              <a:t>Screen reader users can navigate between links on the page. It will read the text out loud. Click here is not descriptive enough. A full web address spelled out will take a long time to read.</a:t>
            </a:r>
          </a:p>
          <a:p>
            <a:pPr lvl="1"/>
            <a:endParaRPr lang="en-US" sz="2800">
              <a:latin typeface="Calibri"/>
              <a:cs typeface="Calibri"/>
            </a:endParaRPr>
          </a:p>
          <a:p>
            <a:endParaRPr lang="en-US" sz="2800">
              <a:latin typeface="Calibri"/>
              <a:cs typeface="Calibri"/>
            </a:endParaRPr>
          </a:p>
        </p:txBody>
      </p:sp>
    </p:spTree>
    <p:extLst>
      <p:ext uri="{BB962C8B-B14F-4D97-AF65-F5344CB8AC3E}">
        <p14:creationId xmlns:p14="http://schemas.microsoft.com/office/powerpoint/2010/main" val="1933864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H_Powerpoint Template_1 White" id="{D3DD0F6B-71A9-5C41-8116-FF4A202211F0}" vid="{B1FACFB0-4F63-FA4E-8B00-504CBBC697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UH Brand Powerpoint</Template>
  <Application>Microsoft Office PowerPoint</Application>
  <PresentationFormat>Widescreen</PresentationFormat>
  <Slides>26</Slides>
  <Notes>10</Notes>
  <HiddenSlides>1</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Improving Course Accessibility</vt:lpstr>
      <vt:lpstr>Agenda</vt:lpstr>
      <vt:lpstr>Goals of This Meeting</vt:lpstr>
      <vt:lpstr>Sections Outline</vt:lpstr>
      <vt:lpstr>What is Accessibility?</vt:lpstr>
      <vt:lpstr>What are The Web Accessibility Guidelines?</vt:lpstr>
      <vt:lpstr>Accessibility for Documents (Basic)</vt:lpstr>
      <vt:lpstr>Headings</vt:lpstr>
      <vt:lpstr>Text readability</vt:lpstr>
      <vt:lpstr>Image Alternative Text</vt:lpstr>
      <vt:lpstr>PDF is a scanned image of text</vt:lpstr>
      <vt:lpstr>Accessibility for Documents (In-Depth)</vt:lpstr>
      <vt:lpstr>Figures (Charts, Diagrams, or Graphs)</vt:lpstr>
      <vt:lpstr>Tables</vt:lpstr>
      <vt:lpstr>Equations </vt:lpstr>
      <vt:lpstr>Video Captioning and Audio Description</vt:lpstr>
      <vt:lpstr>Accessibility Checkers/ Where to Find Assistance</vt:lpstr>
      <vt:lpstr>Test Your Materials</vt:lpstr>
      <vt:lpstr>Accessibility Checkers</vt:lpstr>
      <vt:lpstr>Ally</vt:lpstr>
      <vt:lpstr>Accessibility Report Dashboard</vt:lpstr>
      <vt:lpstr>Ally Alternative Formats</vt:lpstr>
      <vt:lpstr>Conclusion</vt:lpstr>
      <vt:lpstr>Resources</vt:lpstr>
      <vt:lpstr>Demo Creating a Document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Gharala, Brian S</dc:creator>
  <cp:revision>7</cp:revision>
  <dcterms:created xsi:type="dcterms:W3CDTF">2022-10-20T15:47:28Z</dcterms:created>
  <dcterms:modified xsi:type="dcterms:W3CDTF">2022-10-25T19:32:44Z</dcterms:modified>
</cp:coreProperties>
</file>